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4"/>
  </p:notesMasterIdLst>
  <p:sldIdLst>
    <p:sldId id="256" r:id="rId2"/>
    <p:sldId id="257" r:id="rId3"/>
    <p:sldId id="258" r:id="rId4"/>
    <p:sldId id="286" r:id="rId5"/>
    <p:sldId id="2018" r:id="rId6"/>
    <p:sldId id="2019" r:id="rId7"/>
    <p:sldId id="2020" r:id="rId8"/>
    <p:sldId id="2021" r:id="rId9"/>
    <p:sldId id="2022" r:id="rId10"/>
    <p:sldId id="2023" r:id="rId11"/>
    <p:sldId id="2024" r:id="rId12"/>
    <p:sldId id="2025" r:id="rId13"/>
    <p:sldId id="2026" r:id="rId14"/>
    <p:sldId id="2027" r:id="rId15"/>
    <p:sldId id="2028" r:id="rId16"/>
    <p:sldId id="2029" r:id="rId17"/>
    <p:sldId id="2030" r:id="rId18"/>
    <p:sldId id="2031" r:id="rId19"/>
    <p:sldId id="2032" r:id="rId20"/>
    <p:sldId id="2033" r:id="rId21"/>
    <p:sldId id="2034" r:id="rId22"/>
    <p:sldId id="2035" r:id="rId23"/>
    <p:sldId id="2036" r:id="rId24"/>
    <p:sldId id="2037" r:id="rId25"/>
    <p:sldId id="2038" r:id="rId26"/>
    <p:sldId id="2039" r:id="rId27"/>
    <p:sldId id="2040" r:id="rId28"/>
    <p:sldId id="2041" r:id="rId29"/>
    <p:sldId id="2042" r:id="rId30"/>
    <p:sldId id="2043" r:id="rId31"/>
    <p:sldId id="2044" r:id="rId32"/>
    <p:sldId id="271" r:id="rId33"/>
  </p:sldIdLst>
  <p:sldSz cx="20104100" cy="11309350"/>
  <p:notesSz cx="20104100" cy="11309350"/>
  <p:embeddedFontLst>
    <p:embeddedFont>
      <p:font typeface="Arial Narrow" panose="020B060602020203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Monotype Corsiva" panose="03010101010201010101" pitchFamily="66" charset="0"/>
      <p:italic r:id="rId43"/>
    </p:embeddedFont>
    <p:embeddedFont>
      <p:font typeface="Montserrat" panose="020B0604020202020204" charset="0"/>
      <p:regular r:id="rId44"/>
      <p:bold r:id="rId45"/>
      <p:italic r:id="rId46"/>
      <p:boldItalic r:id="rId47"/>
    </p:embeddedFont>
    <p:embeddedFont>
      <p:font typeface="Montserrat ExtraBold" panose="020B0604020202020204" charset="0"/>
      <p:bold r:id="rId48"/>
      <p:boldItalic r:id="rId49"/>
    </p:embeddedFont>
    <p:embeddedFont>
      <p:font typeface="Montserrat Light" panose="020B0604020202020204" charset="0"/>
      <p:regular r:id="rId50"/>
      <p:italic r:id="rId51"/>
    </p:embeddedFont>
    <p:embeddedFont>
      <p:font typeface="Segoe UI" panose="020B0502040204020203" pitchFamily="34" charset="0"/>
      <p:regular r:id="rId52"/>
      <p:bold r:id="rId53"/>
      <p:italic r:id="rId54"/>
      <p:boldItalic r:id="rId55"/>
    </p:embeddedFont>
    <p:embeddedFont>
      <p:font typeface="Tahoma" panose="020B0604030504040204" pitchFamily="3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strutores" initials="I" lastIdx="3" clrIdx="0">
    <p:extLst>
      <p:ext uri="{19B8F6BF-5375-455C-9EA6-DF929625EA0E}">
        <p15:presenceInfo xmlns:p15="http://schemas.microsoft.com/office/powerpoint/2012/main" userId="Instrutores" providerId="None"/>
      </p:ext>
    </p:extLst>
  </p:cmAuthor>
  <p:cmAuthor id="2" name="Ricardo Correa dos Santos" initials="RS" lastIdx="3" clrIdx="1">
    <p:extLst>
      <p:ext uri="{19B8F6BF-5375-455C-9EA6-DF929625EA0E}">
        <p15:presenceInfo xmlns:p15="http://schemas.microsoft.com/office/powerpoint/2012/main" userId="S::ricardo.correa@sp.senai.br::d3c87e3c-4ad9-45f5-b550-6f6593b82c2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60C7D9-ACC7-4DEE-F66E-79E811BCB1CA}" v="1" dt="2024-07-16T11:03:28.540"/>
    <p1510:client id="{ABA105B1-57C5-946D-B849-21C8A8CE1DDC}" v="387" dt="2024-07-16T18:3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716" y="3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Corrêa dos Santos" userId="S::ricardo.correa@sp.senai.br::d3c87e3c-4ad9-45f5-b550-6f6593b82c29" providerId="AD" clId="Web-{9B60C7D9-ACC7-4DEE-F66E-79E811BCB1CA}"/>
    <pc:docChg chg="">
      <pc:chgData name="Ricardo Corrêa dos Santos" userId="S::ricardo.correa@sp.senai.br::d3c87e3c-4ad9-45f5-b550-6f6593b82c29" providerId="AD" clId="Web-{9B60C7D9-ACC7-4DEE-F66E-79E811BCB1CA}" dt="2024-07-16T11:03:28.540" v="0"/>
      <pc:docMkLst>
        <pc:docMk/>
      </pc:docMkLst>
      <pc:sldChg chg="delCm">
        <pc:chgData name="Ricardo Corrêa dos Santos" userId="S::ricardo.correa@sp.senai.br::d3c87e3c-4ad9-45f5-b550-6f6593b82c29" providerId="AD" clId="Web-{9B60C7D9-ACC7-4DEE-F66E-79E811BCB1CA}" dt="2024-07-16T11:03:28.540" v="0"/>
        <pc:sldMkLst>
          <pc:docMk/>
          <pc:sldMk cId="3671175689" sldId="2023"/>
        </pc:sldMkLst>
      </pc:sldChg>
    </pc:docChg>
  </pc:docChgLst>
  <pc:docChgLst>
    <pc:chgData name="Ricardo Corrêa dos Santos" userId="S::ricardo.correa@sp.senai.br::d3c87e3c-4ad9-45f5-b550-6f6593b82c29" providerId="AD" clId="Web-{ABA105B1-57C5-946D-B849-21C8A8CE1DDC}"/>
    <pc:docChg chg="addSld modSld">
      <pc:chgData name="Ricardo Corrêa dos Santos" userId="S::ricardo.correa@sp.senai.br::d3c87e3c-4ad9-45f5-b550-6f6593b82c29" providerId="AD" clId="Web-{ABA105B1-57C5-946D-B849-21C8A8CE1DDC}" dt="2024-07-16T18:33:36" v="216" actId="14100"/>
      <pc:docMkLst>
        <pc:docMk/>
      </pc:docMkLst>
      <pc:sldChg chg="addSp delSp modSp add replId">
        <pc:chgData name="Ricardo Corrêa dos Santos" userId="S::ricardo.correa@sp.senai.br::d3c87e3c-4ad9-45f5-b550-6f6593b82c29" providerId="AD" clId="Web-{ABA105B1-57C5-946D-B849-21C8A8CE1DDC}" dt="2024-07-16T17:50:14.705" v="70" actId="20577"/>
        <pc:sldMkLst>
          <pc:docMk/>
          <pc:sldMk cId="2380674701" sldId="2039"/>
        </pc:sldMkLst>
        <pc:spChg chg="mod">
          <ac:chgData name="Ricardo Corrêa dos Santos" userId="S::ricardo.correa@sp.senai.br::d3c87e3c-4ad9-45f5-b550-6f6593b82c29" providerId="AD" clId="Web-{ABA105B1-57C5-946D-B849-21C8A8CE1DDC}" dt="2024-07-16T17:50:14.705" v="70" actId="20577"/>
          <ac:spMkLst>
            <pc:docMk/>
            <pc:sldMk cId="2380674701" sldId="2039"/>
            <ac:spMk id="39" creationId="{89E0BAB7-2D12-4268-A85A-12C8391BCB44}"/>
          </ac:spMkLst>
        </pc:spChg>
        <pc:spChg chg="mod">
          <ac:chgData name="Ricardo Corrêa dos Santos" userId="S::ricardo.correa@sp.senai.br::d3c87e3c-4ad9-45f5-b550-6f6593b82c29" providerId="AD" clId="Web-{ABA105B1-57C5-946D-B849-21C8A8CE1DDC}" dt="2024-07-16T17:05:39.427" v="61" actId="14100"/>
          <ac:spMkLst>
            <pc:docMk/>
            <pc:sldMk cId="2380674701" sldId="2039"/>
            <ac:spMk id="40" creationId="{F0986CC4-3094-4BD4-8D44-0AD9850A43F9}"/>
          </ac:spMkLst>
        </pc:spChg>
        <pc:spChg chg="mod">
          <ac:chgData name="Ricardo Corrêa dos Santos" userId="S::ricardo.correa@sp.senai.br::d3c87e3c-4ad9-45f5-b550-6f6593b82c29" providerId="AD" clId="Web-{ABA105B1-57C5-946D-B849-21C8A8CE1DDC}" dt="2024-07-16T17:02:59.748" v="4" actId="20577"/>
          <ac:spMkLst>
            <pc:docMk/>
            <pc:sldMk cId="2380674701" sldId="2039"/>
            <ac:spMk id="352" creationId="{00000000-0000-0000-0000-000000000000}"/>
          </ac:spMkLst>
        </pc:spChg>
        <pc:picChg chg="del">
          <ac:chgData name="Ricardo Corrêa dos Santos" userId="S::ricardo.correa@sp.senai.br::d3c87e3c-4ad9-45f5-b550-6f6593b82c29" providerId="AD" clId="Web-{ABA105B1-57C5-946D-B849-21C8A8CE1DDC}" dt="2024-07-16T17:03:45.594" v="44"/>
          <ac:picMkLst>
            <pc:docMk/>
            <pc:sldMk cId="2380674701" sldId="2039"/>
            <ac:picMk id="2" creationId="{3C648737-5F7C-4593-B897-61EAB1060C57}"/>
          </ac:picMkLst>
        </pc:picChg>
        <pc:picChg chg="add mod">
          <ac:chgData name="Ricardo Corrêa dos Santos" userId="S::ricardo.correa@sp.senai.br::d3c87e3c-4ad9-45f5-b550-6f6593b82c29" providerId="AD" clId="Web-{ABA105B1-57C5-946D-B849-21C8A8CE1DDC}" dt="2024-07-16T17:05:45.489" v="62" actId="14100"/>
          <ac:picMkLst>
            <pc:docMk/>
            <pc:sldMk cId="2380674701" sldId="2039"/>
            <ac:picMk id="3" creationId="{91841883-EC93-BFDB-2DFA-8807171FB8FC}"/>
          </ac:picMkLst>
        </pc:picChg>
        <pc:picChg chg="del">
          <ac:chgData name="Ricardo Corrêa dos Santos" userId="S::ricardo.correa@sp.senai.br::d3c87e3c-4ad9-45f5-b550-6f6593b82c29" providerId="AD" clId="Web-{ABA105B1-57C5-946D-B849-21C8A8CE1DDC}" dt="2024-07-16T17:03:46.797" v="45"/>
          <ac:picMkLst>
            <pc:docMk/>
            <pc:sldMk cId="2380674701" sldId="2039"/>
            <ac:picMk id="4" creationId="{37E6D7AC-1508-47D7-B1D1-C0A52C44290C}"/>
          </ac:picMkLst>
        </pc:picChg>
      </pc:sldChg>
      <pc:sldChg chg="addSp delSp modSp add replId">
        <pc:chgData name="Ricardo Corrêa dos Santos" userId="S::ricardo.correa@sp.senai.br::d3c87e3c-4ad9-45f5-b550-6f6593b82c29" providerId="AD" clId="Web-{ABA105B1-57C5-946D-B849-21C8A8CE1DDC}" dt="2024-07-16T17:56:51.708" v="184" actId="1076"/>
        <pc:sldMkLst>
          <pc:docMk/>
          <pc:sldMk cId="3924783041" sldId="2040"/>
        </pc:sldMkLst>
        <pc:spChg chg="add mod">
          <ac:chgData name="Ricardo Corrêa dos Santos" userId="S::ricardo.correa@sp.senai.br::d3c87e3c-4ad9-45f5-b550-6f6593b82c29" providerId="AD" clId="Web-{ABA105B1-57C5-946D-B849-21C8A8CE1DDC}" dt="2024-07-16T17:56:51.708" v="184" actId="1076"/>
          <ac:spMkLst>
            <pc:docMk/>
            <pc:sldMk cId="3924783041" sldId="2040"/>
            <ac:spMk id="6" creationId="{C1DCD085-B62F-6F05-4D66-F3A41B41349A}"/>
          </ac:spMkLst>
        </pc:spChg>
        <pc:spChg chg="mod">
          <ac:chgData name="Ricardo Corrêa dos Santos" userId="S::ricardo.correa@sp.senai.br::d3c87e3c-4ad9-45f5-b550-6f6593b82c29" providerId="AD" clId="Web-{ABA105B1-57C5-946D-B849-21C8A8CE1DDC}" dt="2024-07-16T17:51:33.270" v="80" actId="20577"/>
          <ac:spMkLst>
            <pc:docMk/>
            <pc:sldMk cId="3924783041" sldId="2040"/>
            <ac:spMk id="39" creationId="{89E0BAB7-2D12-4268-A85A-12C8391BCB44}"/>
          </ac:spMkLst>
        </pc:spChg>
        <pc:spChg chg="del">
          <ac:chgData name="Ricardo Corrêa dos Santos" userId="S::ricardo.correa@sp.senai.br::d3c87e3c-4ad9-45f5-b550-6f6593b82c29" providerId="AD" clId="Web-{ABA105B1-57C5-946D-B849-21C8A8CE1DDC}" dt="2024-07-16T17:51:43.677" v="82"/>
          <ac:spMkLst>
            <pc:docMk/>
            <pc:sldMk cId="3924783041" sldId="2040"/>
            <ac:spMk id="40" creationId="{F0986CC4-3094-4BD4-8D44-0AD9850A43F9}"/>
          </ac:spMkLst>
        </pc:spChg>
        <pc:spChg chg="mod">
          <ac:chgData name="Ricardo Corrêa dos Santos" userId="S::ricardo.correa@sp.senai.br::d3c87e3c-4ad9-45f5-b550-6f6593b82c29" providerId="AD" clId="Web-{ABA105B1-57C5-946D-B849-21C8A8CE1DDC}" dt="2024-07-16T17:56:00.862" v="178" actId="1076"/>
          <ac:spMkLst>
            <pc:docMk/>
            <pc:sldMk cId="3924783041" sldId="2040"/>
            <ac:spMk id="318" creationId="{00000000-0000-0000-0000-000000000000}"/>
          </ac:spMkLst>
        </pc:spChg>
        <pc:picChg chg="add mod">
          <ac:chgData name="Ricardo Corrêa dos Santos" userId="S::ricardo.correa@sp.senai.br::d3c87e3c-4ad9-45f5-b550-6f6593b82c29" providerId="AD" clId="Web-{ABA105B1-57C5-946D-B849-21C8A8CE1DDC}" dt="2024-07-16T17:54:31.078" v="91" actId="1076"/>
          <ac:picMkLst>
            <pc:docMk/>
            <pc:sldMk cId="3924783041" sldId="2040"/>
            <ac:picMk id="2" creationId="{15092AEF-D537-AF3D-8ECA-A46FF3BC49E3}"/>
          </ac:picMkLst>
        </pc:picChg>
        <pc:picChg chg="del">
          <ac:chgData name="Ricardo Corrêa dos Santos" userId="S::ricardo.correa@sp.senai.br::d3c87e3c-4ad9-45f5-b550-6f6593b82c29" providerId="AD" clId="Web-{ABA105B1-57C5-946D-B849-21C8A8CE1DDC}" dt="2024-07-16T17:51:34.520" v="81"/>
          <ac:picMkLst>
            <pc:docMk/>
            <pc:sldMk cId="3924783041" sldId="2040"/>
            <ac:picMk id="3" creationId="{91841883-EC93-BFDB-2DFA-8807171FB8FC}"/>
          </ac:picMkLst>
        </pc:picChg>
        <pc:picChg chg="add mod">
          <ac:chgData name="Ricardo Corrêa dos Santos" userId="S::ricardo.correa@sp.senai.br::d3c87e3c-4ad9-45f5-b550-6f6593b82c29" providerId="AD" clId="Web-{ABA105B1-57C5-946D-B849-21C8A8CE1DDC}" dt="2024-07-16T17:54:40.282" v="92" actId="14100"/>
          <ac:picMkLst>
            <pc:docMk/>
            <pc:sldMk cId="3924783041" sldId="2040"/>
            <ac:picMk id="4" creationId="{754704E3-B0F5-7FC6-3CEA-3F3E7BAEF3B4}"/>
          </ac:picMkLst>
        </pc:picChg>
      </pc:sldChg>
      <pc:sldChg chg="addSp delSp modSp add replId">
        <pc:chgData name="Ricardo Corrêa dos Santos" userId="S::ricardo.correa@sp.senai.br::d3c87e3c-4ad9-45f5-b550-6f6593b82c29" providerId="AD" clId="Web-{ABA105B1-57C5-946D-B849-21C8A8CE1DDC}" dt="2024-07-16T18:33:36" v="216" actId="14100"/>
        <pc:sldMkLst>
          <pc:docMk/>
          <pc:sldMk cId="2515606600" sldId="2041"/>
        </pc:sldMkLst>
        <pc:spChg chg="mod">
          <ac:chgData name="Ricardo Corrêa dos Santos" userId="S::ricardo.correa@sp.senai.br::d3c87e3c-4ad9-45f5-b550-6f6593b82c29" providerId="AD" clId="Web-{ABA105B1-57C5-946D-B849-21C8A8CE1DDC}" dt="2024-07-16T18:33:36" v="216" actId="14100"/>
          <ac:spMkLst>
            <pc:docMk/>
            <pc:sldMk cId="2515606600" sldId="2041"/>
            <ac:spMk id="6" creationId="{C1DCD085-B62F-6F05-4D66-F3A41B41349A}"/>
          </ac:spMkLst>
        </pc:spChg>
        <pc:picChg chg="del">
          <ac:chgData name="Ricardo Corrêa dos Santos" userId="S::ricardo.correa@sp.senai.br::d3c87e3c-4ad9-45f5-b550-6f6593b82c29" providerId="AD" clId="Web-{ABA105B1-57C5-946D-B849-21C8A8CE1DDC}" dt="2024-07-16T17:57:41.397" v="211"/>
          <ac:picMkLst>
            <pc:docMk/>
            <pc:sldMk cId="2515606600" sldId="2041"/>
            <ac:picMk id="2" creationId="{15092AEF-D537-AF3D-8ECA-A46FF3BC49E3}"/>
          </ac:picMkLst>
        </pc:picChg>
        <pc:picChg chg="add mod">
          <ac:chgData name="Ricardo Corrêa dos Santos" userId="S::ricardo.correa@sp.senai.br::d3c87e3c-4ad9-45f5-b550-6f6593b82c29" providerId="AD" clId="Web-{ABA105B1-57C5-946D-B849-21C8A8CE1DDC}" dt="2024-07-16T18:01:54.984" v="214" actId="14100"/>
          <ac:picMkLst>
            <pc:docMk/>
            <pc:sldMk cId="2515606600" sldId="2041"/>
            <ac:picMk id="3" creationId="{55663F20-00BB-4B7D-F476-2EB56F9190EF}"/>
          </ac:picMkLst>
        </pc:picChg>
        <pc:picChg chg="del">
          <ac:chgData name="Ricardo Corrêa dos Santos" userId="S::ricardo.correa@sp.senai.br::d3c87e3c-4ad9-45f5-b550-6f6593b82c29" providerId="AD" clId="Web-{ABA105B1-57C5-946D-B849-21C8A8CE1DDC}" dt="2024-07-16T17:57:12.084" v="186"/>
          <ac:picMkLst>
            <pc:docMk/>
            <pc:sldMk cId="2515606600" sldId="2041"/>
            <ac:picMk id="4" creationId="{754704E3-B0F5-7FC6-3CEA-3F3E7BAEF3B4}"/>
          </ac:picMkLst>
        </pc:picChg>
      </pc:sldChg>
    </pc:docChg>
  </pc:docChgLst>
  <pc:docChgLst>
    <pc:chgData name="Ricardo Correa Dos Santos" userId="S::ricardo.correa@sp.senai.br::d3c87e3c-4ad9-45f5-b550-6f6593b82c29" providerId="AD" clId="Web-{107948B0-B71D-D9C3-111B-4606B3803820}"/>
    <pc:docChg chg="addSld delSld modSld">
      <pc:chgData name="Ricardo Correa Dos Santos" userId="S::ricardo.correa@sp.senai.br::d3c87e3c-4ad9-45f5-b550-6f6593b82c29" providerId="AD" clId="Web-{107948B0-B71D-D9C3-111B-4606B3803820}" dt="2024-06-28T13:55:48.771" v="293"/>
      <pc:docMkLst>
        <pc:docMk/>
      </pc:docMkLst>
      <pc:sldChg chg="del">
        <pc:chgData name="Ricardo Correa Dos Santos" userId="S::ricardo.correa@sp.senai.br::d3c87e3c-4ad9-45f5-b550-6f6593b82c29" providerId="AD" clId="Web-{107948B0-B71D-D9C3-111B-4606B3803820}" dt="2024-06-28T13:05:53.526" v="124"/>
        <pc:sldMkLst>
          <pc:docMk/>
          <pc:sldMk cId="2215391239" sldId="277"/>
        </pc:sldMkLst>
      </pc:sldChg>
      <pc:sldChg chg="del">
        <pc:chgData name="Ricardo Correa Dos Santos" userId="S::ricardo.correa@sp.senai.br::d3c87e3c-4ad9-45f5-b550-6f6593b82c29" providerId="AD" clId="Web-{107948B0-B71D-D9C3-111B-4606B3803820}" dt="2024-06-28T11:32:51.251" v="8"/>
        <pc:sldMkLst>
          <pc:docMk/>
          <pc:sldMk cId="1929743746" sldId="278"/>
        </pc:sldMkLst>
      </pc:sldChg>
      <pc:sldChg chg="del">
        <pc:chgData name="Ricardo Correa Dos Santos" userId="S::ricardo.correa@sp.senai.br::d3c87e3c-4ad9-45f5-b550-6f6593b82c29" providerId="AD" clId="Web-{107948B0-B71D-D9C3-111B-4606B3803820}" dt="2024-06-28T11:32:54.095" v="10"/>
        <pc:sldMkLst>
          <pc:docMk/>
          <pc:sldMk cId="1112625358" sldId="279"/>
        </pc:sldMkLst>
      </pc:sldChg>
      <pc:sldChg chg="del">
        <pc:chgData name="Ricardo Correa Dos Santos" userId="S::ricardo.correa@sp.senai.br::d3c87e3c-4ad9-45f5-b550-6f6593b82c29" providerId="AD" clId="Web-{107948B0-B71D-D9C3-111B-4606B3803820}" dt="2024-06-28T11:32:55.048" v="11"/>
        <pc:sldMkLst>
          <pc:docMk/>
          <pc:sldMk cId="4267248537" sldId="280"/>
        </pc:sldMkLst>
      </pc:sldChg>
      <pc:sldChg chg="del">
        <pc:chgData name="Ricardo Correa Dos Santos" userId="S::ricardo.correa@sp.senai.br::d3c87e3c-4ad9-45f5-b550-6f6593b82c29" providerId="AD" clId="Web-{107948B0-B71D-D9C3-111B-4606B3803820}" dt="2024-06-28T11:32:55.939" v="12"/>
        <pc:sldMkLst>
          <pc:docMk/>
          <pc:sldMk cId="3056806294" sldId="281"/>
        </pc:sldMkLst>
      </pc:sldChg>
      <pc:sldChg chg="del">
        <pc:chgData name="Ricardo Correa Dos Santos" userId="S::ricardo.correa@sp.senai.br::d3c87e3c-4ad9-45f5-b550-6f6593b82c29" providerId="AD" clId="Web-{107948B0-B71D-D9C3-111B-4606B3803820}" dt="2024-06-28T11:32:53.267" v="9"/>
        <pc:sldMkLst>
          <pc:docMk/>
          <pc:sldMk cId="2616039236" sldId="282"/>
        </pc:sldMkLst>
      </pc:sldChg>
      <pc:sldChg chg="del">
        <pc:chgData name="Ricardo Correa Dos Santos" userId="S::ricardo.correa@sp.senai.br::d3c87e3c-4ad9-45f5-b550-6f6593b82c29" providerId="AD" clId="Web-{107948B0-B71D-D9C3-111B-4606B3803820}" dt="2024-06-28T11:32:57.048" v="13"/>
        <pc:sldMkLst>
          <pc:docMk/>
          <pc:sldMk cId="2886946455" sldId="283"/>
        </pc:sldMkLst>
      </pc:sldChg>
      <pc:sldChg chg="del">
        <pc:chgData name="Ricardo Correa Dos Santos" userId="S::ricardo.correa@sp.senai.br::d3c87e3c-4ad9-45f5-b550-6f6593b82c29" providerId="AD" clId="Web-{107948B0-B71D-D9C3-111B-4606B3803820}" dt="2024-06-28T11:32:58.501" v="14"/>
        <pc:sldMkLst>
          <pc:docMk/>
          <pc:sldMk cId="1061405043" sldId="284"/>
        </pc:sldMkLst>
      </pc:sldChg>
      <pc:sldChg chg="modSp">
        <pc:chgData name="Ricardo Correa Dos Santos" userId="S::ricardo.correa@sp.senai.br::d3c87e3c-4ad9-45f5-b550-6f6593b82c29" providerId="AD" clId="Web-{107948B0-B71D-D9C3-111B-4606B3803820}" dt="2024-06-28T11:32:01.234" v="6" actId="20577"/>
        <pc:sldMkLst>
          <pc:docMk/>
          <pc:sldMk cId="2863332076" sldId="285"/>
        </pc:sldMkLst>
        <pc:spChg chg="mod">
          <ac:chgData name="Ricardo Correa Dos Santos" userId="S::ricardo.correa@sp.senai.br::d3c87e3c-4ad9-45f5-b550-6f6593b82c29" providerId="AD" clId="Web-{107948B0-B71D-D9C3-111B-4606B3803820}" dt="2024-06-28T11:32:01.234" v="6" actId="20577"/>
          <ac:spMkLst>
            <pc:docMk/>
            <pc:sldMk cId="2863332076" sldId="285"/>
            <ac:spMk id="39" creationId="{89E0BAB7-2D12-4268-A85A-12C8391BCB44}"/>
          </ac:spMkLst>
        </pc:spChg>
      </pc:sldChg>
      <pc:sldChg chg="addSp delSp modSp add replId">
        <pc:chgData name="Ricardo Correa Dos Santos" userId="S::ricardo.correa@sp.senai.br::d3c87e3c-4ad9-45f5-b550-6f6593b82c29" providerId="AD" clId="Web-{107948B0-B71D-D9C3-111B-4606B3803820}" dt="2024-06-28T12:11:19.772" v="49" actId="1076"/>
        <pc:sldMkLst>
          <pc:docMk/>
          <pc:sldMk cId="2082707914" sldId="286"/>
        </pc:sldMkLst>
        <pc:spChg chg="mod">
          <ac:chgData name="Ricardo Correa Dos Santos" userId="S::ricardo.correa@sp.senai.br::d3c87e3c-4ad9-45f5-b550-6f6593b82c29" providerId="AD" clId="Web-{107948B0-B71D-D9C3-111B-4606B3803820}" dt="2024-06-28T12:07:09.983" v="25" actId="20577"/>
          <ac:spMkLst>
            <pc:docMk/>
            <pc:sldMk cId="2082707914" sldId="286"/>
            <ac:spMk id="39" creationId="{89E0BAB7-2D12-4268-A85A-12C8391BCB44}"/>
          </ac:spMkLst>
        </pc:spChg>
        <pc:spChg chg="mod">
          <ac:chgData name="Ricardo Correa Dos Santos" userId="S::ricardo.correa@sp.senai.br::d3c87e3c-4ad9-45f5-b550-6f6593b82c29" providerId="AD" clId="Web-{107948B0-B71D-D9C3-111B-4606B3803820}" dt="2024-06-28T12:11:19.772" v="49" actId="1076"/>
          <ac:spMkLst>
            <pc:docMk/>
            <pc:sldMk cId="2082707914" sldId="286"/>
            <ac:spMk id="353" creationId="{00000000-0000-0000-0000-000000000000}"/>
          </ac:spMkLst>
        </pc:spChg>
        <pc:picChg chg="add mod">
          <ac:chgData name="Ricardo Correa Dos Santos" userId="S::ricardo.correa@sp.senai.br::d3c87e3c-4ad9-45f5-b550-6f6593b82c29" providerId="AD" clId="Web-{107948B0-B71D-D9C3-111B-4606B3803820}" dt="2024-06-28T12:11:14.694" v="48" actId="1076"/>
          <ac:picMkLst>
            <pc:docMk/>
            <pc:sldMk cId="2082707914" sldId="286"/>
            <ac:picMk id="2" creationId="{2043CE00-6249-4A98-C5DC-3650EA476401}"/>
          </ac:picMkLst>
        </pc:picChg>
        <pc:picChg chg="del">
          <ac:chgData name="Ricardo Correa Dos Santos" userId="S::ricardo.correa@sp.senai.br::d3c87e3c-4ad9-45f5-b550-6f6593b82c29" providerId="AD" clId="Web-{107948B0-B71D-D9C3-111B-4606B3803820}" dt="2024-06-28T12:06:58.998" v="22"/>
          <ac:picMkLst>
            <pc:docMk/>
            <pc:sldMk cId="2082707914" sldId="286"/>
            <ac:picMk id="3" creationId="{F4A83C80-B41B-42FE-BECE-47AB0D561E77}"/>
          </ac:picMkLst>
        </pc:picChg>
      </pc:sldChg>
      <pc:sldChg chg="del">
        <pc:chgData name="Ricardo Correa Dos Santos" userId="S::ricardo.correa@sp.senai.br::d3c87e3c-4ad9-45f5-b550-6f6593b82c29" providerId="AD" clId="Web-{107948B0-B71D-D9C3-111B-4606B3803820}" dt="2024-06-28T11:33:00.048" v="15"/>
        <pc:sldMkLst>
          <pc:docMk/>
          <pc:sldMk cId="3273790506" sldId="286"/>
        </pc:sldMkLst>
      </pc:sldChg>
      <pc:sldChg chg="addSp delSp modSp add replId">
        <pc:chgData name="Ricardo Correa Dos Santos" userId="S::ricardo.correa@sp.senai.br::d3c87e3c-4ad9-45f5-b550-6f6593b82c29" providerId="AD" clId="Web-{107948B0-B71D-D9C3-111B-4606B3803820}" dt="2024-06-28T12:56:56.799" v="100" actId="20577"/>
        <pc:sldMkLst>
          <pc:docMk/>
          <pc:sldMk cId="1273742952" sldId="287"/>
        </pc:sldMkLst>
        <pc:spChg chg="add mod">
          <ac:chgData name="Ricardo Correa Dos Santos" userId="S::ricardo.correa@sp.senai.br::d3c87e3c-4ad9-45f5-b550-6f6593b82c29" providerId="AD" clId="Web-{107948B0-B71D-D9C3-111B-4606B3803820}" dt="2024-06-28T12:56:56.799" v="100" actId="20577"/>
          <ac:spMkLst>
            <pc:docMk/>
            <pc:sldMk cId="1273742952" sldId="287"/>
            <ac:spMk id="5" creationId="{422C86D7-0C05-9743-E24A-23B9D0275641}"/>
          </ac:spMkLst>
        </pc:spChg>
        <pc:spChg chg="mod">
          <ac:chgData name="Ricardo Correa Dos Santos" userId="S::ricardo.correa@sp.senai.br::d3c87e3c-4ad9-45f5-b550-6f6593b82c29" providerId="AD" clId="Web-{107948B0-B71D-D9C3-111B-4606B3803820}" dt="2024-06-28T12:52:19.420" v="52" actId="20577"/>
          <ac:spMkLst>
            <pc:docMk/>
            <pc:sldMk cId="1273742952" sldId="287"/>
            <ac:spMk id="39" creationId="{89E0BAB7-2D12-4268-A85A-12C8391BCB44}"/>
          </ac:spMkLst>
        </pc:spChg>
        <pc:spChg chg="del mod">
          <ac:chgData name="Ricardo Correa Dos Santos" userId="S::ricardo.correa@sp.senai.br::d3c87e3c-4ad9-45f5-b550-6f6593b82c29" providerId="AD" clId="Web-{107948B0-B71D-D9C3-111B-4606B3803820}" dt="2024-06-28T12:55:30.324" v="54"/>
          <ac:spMkLst>
            <pc:docMk/>
            <pc:sldMk cId="1273742952" sldId="287"/>
            <ac:spMk id="353" creationId="{00000000-0000-0000-0000-000000000000}"/>
          </ac:spMkLst>
        </pc:spChg>
        <pc:picChg chg="del">
          <ac:chgData name="Ricardo Correa Dos Santos" userId="S::ricardo.correa@sp.senai.br::d3c87e3c-4ad9-45f5-b550-6f6593b82c29" providerId="AD" clId="Web-{107948B0-B71D-D9C3-111B-4606B3803820}" dt="2024-06-28T12:55:31.215" v="55"/>
          <ac:picMkLst>
            <pc:docMk/>
            <pc:sldMk cId="1273742952" sldId="287"/>
            <ac:picMk id="2" creationId="{2043CE00-6249-4A98-C5DC-3650EA476401}"/>
          </ac:picMkLst>
        </pc:picChg>
        <pc:picChg chg="add mod">
          <ac:chgData name="Ricardo Correa Dos Santos" userId="S::ricardo.correa@sp.senai.br::d3c87e3c-4ad9-45f5-b550-6f6593b82c29" providerId="AD" clId="Web-{107948B0-B71D-D9C3-111B-4606B3803820}" dt="2024-06-28T12:56:16.546" v="59" actId="1076"/>
          <ac:picMkLst>
            <pc:docMk/>
            <pc:sldMk cId="1273742952" sldId="287"/>
            <ac:picMk id="3" creationId="{DD2BFA51-D3CB-8D53-8950-FF26D77B31D5}"/>
          </ac:picMkLst>
        </pc:picChg>
      </pc:sldChg>
      <pc:sldChg chg="del">
        <pc:chgData name="Ricardo Correa Dos Santos" userId="S::ricardo.correa@sp.senai.br::d3c87e3c-4ad9-45f5-b550-6f6593b82c29" providerId="AD" clId="Web-{107948B0-B71D-D9C3-111B-4606B3803820}" dt="2024-06-28T11:33:04.314" v="16"/>
        <pc:sldMkLst>
          <pc:docMk/>
          <pc:sldMk cId="1916759661" sldId="287"/>
        </pc:sldMkLst>
      </pc:sldChg>
      <pc:sldChg chg="del">
        <pc:chgData name="Ricardo Correa Dos Santos" userId="S::ricardo.correa@sp.senai.br::d3c87e3c-4ad9-45f5-b550-6f6593b82c29" providerId="AD" clId="Web-{107948B0-B71D-D9C3-111B-4606B3803820}" dt="2024-06-28T11:33:06.673" v="17"/>
        <pc:sldMkLst>
          <pc:docMk/>
          <pc:sldMk cId="2231317864" sldId="288"/>
        </pc:sldMkLst>
      </pc:sldChg>
      <pc:sldChg chg="addSp delSp modSp add replId">
        <pc:chgData name="Ricardo Correa Dos Santos" userId="S::ricardo.correa@sp.senai.br::d3c87e3c-4ad9-45f5-b550-6f6593b82c29" providerId="AD" clId="Web-{107948B0-B71D-D9C3-111B-4606B3803820}" dt="2024-06-28T13:02:10.557" v="115" actId="1076"/>
        <pc:sldMkLst>
          <pc:docMk/>
          <pc:sldMk cId="2456046689" sldId="288"/>
        </pc:sldMkLst>
        <pc:spChg chg="add mod">
          <ac:chgData name="Ricardo Correa Dos Santos" userId="S::ricardo.correa@sp.senai.br::d3c87e3c-4ad9-45f5-b550-6f6593b82c29" providerId="AD" clId="Web-{107948B0-B71D-D9C3-111B-4606B3803820}" dt="2024-06-28T13:02:10.557" v="115" actId="1076"/>
          <ac:spMkLst>
            <pc:docMk/>
            <pc:sldMk cId="2456046689" sldId="288"/>
            <ac:spMk id="2" creationId="{ED17B6E7-59DB-647E-966D-4076A3F02F4F}"/>
          </ac:spMkLst>
        </pc:spChg>
        <pc:spChg chg="mod">
          <ac:chgData name="Ricardo Correa Dos Santos" userId="S::ricardo.correa@sp.senai.br::d3c87e3c-4ad9-45f5-b550-6f6593b82c29" providerId="AD" clId="Web-{107948B0-B71D-D9C3-111B-4606B3803820}" dt="2024-06-28T13:00:27.315" v="110" actId="20577"/>
          <ac:spMkLst>
            <pc:docMk/>
            <pc:sldMk cId="2456046689" sldId="288"/>
            <ac:spMk id="5" creationId="{422C86D7-0C05-9743-E24A-23B9D0275641}"/>
          </ac:spMkLst>
        </pc:spChg>
        <pc:spChg chg="mod">
          <ac:chgData name="Ricardo Correa Dos Santos" userId="S::ricardo.correa@sp.senai.br::d3c87e3c-4ad9-45f5-b550-6f6593b82c29" providerId="AD" clId="Web-{107948B0-B71D-D9C3-111B-4606B3803820}" dt="2024-06-28T12:59:36.108" v="105" actId="20577"/>
          <ac:spMkLst>
            <pc:docMk/>
            <pc:sldMk cId="2456046689" sldId="288"/>
            <ac:spMk id="39" creationId="{89E0BAB7-2D12-4268-A85A-12C8391BCB44}"/>
          </ac:spMkLst>
        </pc:spChg>
        <pc:picChg chg="del">
          <ac:chgData name="Ricardo Correa Dos Santos" userId="S::ricardo.correa@sp.senai.br::d3c87e3c-4ad9-45f5-b550-6f6593b82c29" providerId="AD" clId="Web-{107948B0-B71D-D9C3-111B-4606B3803820}" dt="2024-06-28T12:59:57.250" v="108"/>
          <ac:picMkLst>
            <pc:docMk/>
            <pc:sldMk cId="2456046689" sldId="288"/>
            <ac:picMk id="3" creationId="{DD2BFA51-D3CB-8D53-8950-FF26D77B31D5}"/>
          </ac:picMkLst>
        </pc:picChg>
      </pc:sldChg>
      <pc:sldChg chg="del">
        <pc:chgData name="Ricardo Correa Dos Santos" userId="S::ricardo.correa@sp.senai.br::d3c87e3c-4ad9-45f5-b550-6f6593b82c29" providerId="AD" clId="Web-{107948B0-B71D-D9C3-111B-4606B3803820}" dt="2024-06-28T11:33:09.705" v="19"/>
        <pc:sldMkLst>
          <pc:docMk/>
          <pc:sldMk cId="74864222" sldId="289"/>
        </pc:sldMkLst>
      </pc:sldChg>
      <pc:sldChg chg="modSp add replId">
        <pc:chgData name="Ricardo Correa Dos Santos" userId="S::ricardo.correa@sp.senai.br::d3c87e3c-4ad9-45f5-b550-6f6593b82c29" providerId="AD" clId="Web-{107948B0-B71D-D9C3-111B-4606B3803820}" dt="2024-06-28T13:04:09.472" v="122" actId="20577"/>
        <pc:sldMkLst>
          <pc:docMk/>
          <pc:sldMk cId="1166752075" sldId="289"/>
        </pc:sldMkLst>
        <pc:spChg chg="mod">
          <ac:chgData name="Ricardo Correa Dos Santos" userId="S::ricardo.correa@sp.senai.br::d3c87e3c-4ad9-45f5-b550-6f6593b82c29" providerId="AD" clId="Web-{107948B0-B71D-D9C3-111B-4606B3803820}" dt="2024-06-28T13:04:01.753" v="121" actId="20577"/>
          <ac:spMkLst>
            <pc:docMk/>
            <pc:sldMk cId="1166752075" sldId="289"/>
            <ac:spMk id="2" creationId="{ED17B6E7-59DB-647E-966D-4076A3F02F4F}"/>
          </ac:spMkLst>
        </pc:spChg>
        <pc:spChg chg="mod">
          <ac:chgData name="Ricardo Correa Dos Santos" userId="S::ricardo.correa@sp.senai.br::d3c87e3c-4ad9-45f5-b550-6f6593b82c29" providerId="AD" clId="Web-{107948B0-B71D-D9C3-111B-4606B3803820}" dt="2024-06-28T13:04:09.472" v="122" actId="20577"/>
          <ac:spMkLst>
            <pc:docMk/>
            <pc:sldMk cId="1166752075" sldId="289"/>
            <ac:spMk id="5" creationId="{422C86D7-0C05-9743-E24A-23B9D0275641}"/>
          </ac:spMkLst>
        </pc:spChg>
      </pc:sldChg>
      <pc:sldChg chg="modSp add replId">
        <pc:chgData name="Ricardo Correa Dos Santos" userId="S::ricardo.correa@sp.senai.br::d3c87e3c-4ad9-45f5-b550-6f6593b82c29" providerId="AD" clId="Web-{107948B0-B71D-D9C3-111B-4606B3803820}" dt="2024-06-28T13:06:21.028" v="130" actId="20577"/>
        <pc:sldMkLst>
          <pc:docMk/>
          <pc:sldMk cId="722715727" sldId="290"/>
        </pc:sldMkLst>
        <pc:spChg chg="mod">
          <ac:chgData name="Ricardo Correa Dos Santos" userId="S::ricardo.correa@sp.senai.br::d3c87e3c-4ad9-45f5-b550-6f6593b82c29" providerId="AD" clId="Web-{107948B0-B71D-D9C3-111B-4606B3803820}" dt="2024-06-28T13:06:21.028" v="130" actId="20577"/>
          <ac:spMkLst>
            <pc:docMk/>
            <pc:sldMk cId="722715727" sldId="290"/>
            <ac:spMk id="39" creationId="{89E0BAB7-2D12-4268-A85A-12C8391BCB44}"/>
          </ac:spMkLst>
        </pc:spChg>
      </pc:sldChg>
      <pc:sldChg chg="del">
        <pc:chgData name="Ricardo Correa Dos Santos" userId="S::ricardo.correa@sp.senai.br::d3c87e3c-4ad9-45f5-b550-6f6593b82c29" providerId="AD" clId="Web-{107948B0-B71D-D9C3-111B-4606B3803820}" dt="2024-06-28T11:33:08.658" v="18"/>
        <pc:sldMkLst>
          <pc:docMk/>
          <pc:sldMk cId="2357033384" sldId="290"/>
        </pc:sldMkLst>
      </pc:sldChg>
      <pc:sldChg chg="modSp add replId">
        <pc:chgData name="Ricardo Correa Dos Santos" userId="S::ricardo.correa@sp.senai.br::d3c87e3c-4ad9-45f5-b550-6f6593b82c29" providerId="AD" clId="Web-{107948B0-B71D-D9C3-111B-4606B3803820}" dt="2024-06-28T13:08:52.102" v="151" actId="20577"/>
        <pc:sldMkLst>
          <pc:docMk/>
          <pc:sldMk cId="371865249" sldId="291"/>
        </pc:sldMkLst>
        <pc:spChg chg="mod">
          <ac:chgData name="Ricardo Correa Dos Santos" userId="S::ricardo.correa@sp.senai.br::d3c87e3c-4ad9-45f5-b550-6f6593b82c29" providerId="AD" clId="Web-{107948B0-B71D-D9C3-111B-4606B3803820}" dt="2024-06-28T13:08:43.492" v="147"/>
          <ac:spMkLst>
            <pc:docMk/>
            <pc:sldMk cId="371865249" sldId="291"/>
            <ac:spMk id="2" creationId="{ED17B6E7-59DB-647E-966D-4076A3F02F4F}"/>
          </ac:spMkLst>
        </pc:spChg>
        <pc:spChg chg="mod">
          <ac:chgData name="Ricardo Correa Dos Santos" userId="S::ricardo.correa@sp.senai.br::d3c87e3c-4ad9-45f5-b550-6f6593b82c29" providerId="AD" clId="Web-{107948B0-B71D-D9C3-111B-4606B3803820}" dt="2024-06-28T13:07:45.019" v="141" actId="20577"/>
          <ac:spMkLst>
            <pc:docMk/>
            <pc:sldMk cId="371865249" sldId="291"/>
            <ac:spMk id="5" creationId="{422C86D7-0C05-9743-E24A-23B9D0275641}"/>
          </ac:spMkLst>
        </pc:spChg>
        <pc:spChg chg="mod">
          <ac:chgData name="Ricardo Correa Dos Santos" userId="S::ricardo.correa@sp.senai.br::d3c87e3c-4ad9-45f5-b550-6f6593b82c29" providerId="AD" clId="Web-{107948B0-B71D-D9C3-111B-4606B3803820}" dt="2024-06-28T13:08:52.102" v="151" actId="20577"/>
          <ac:spMkLst>
            <pc:docMk/>
            <pc:sldMk cId="371865249" sldId="291"/>
            <ac:spMk id="39" creationId="{89E0BAB7-2D12-4268-A85A-12C8391BCB44}"/>
          </ac:spMkLst>
        </pc:spChg>
      </pc:sldChg>
      <pc:sldChg chg="del">
        <pc:chgData name="Ricardo Correa Dos Santos" userId="S::ricardo.correa@sp.senai.br::d3c87e3c-4ad9-45f5-b550-6f6593b82c29" providerId="AD" clId="Web-{107948B0-B71D-D9C3-111B-4606B3803820}" dt="2024-06-28T11:33:10.908" v="20"/>
        <pc:sldMkLst>
          <pc:docMk/>
          <pc:sldMk cId="1844144139" sldId="291"/>
        </pc:sldMkLst>
      </pc:sldChg>
      <pc:sldChg chg="del">
        <pc:chgData name="Ricardo Correa Dos Santos" userId="S::ricardo.correa@sp.senai.br::d3c87e3c-4ad9-45f5-b550-6f6593b82c29" providerId="AD" clId="Web-{107948B0-B71D-D9C3-111B-4606B3803820}" dt="2024-06-28T11:32:37.313" v="7"/>
        <pc:sldMkLst>
          <pc:docMk/>
          <pc:sldMk cId="1118504046" sldId="292"/>
        </pc:sldMkLst>
      </pc:sldChg>
      <pc:sldChg chg="modSp add replId">
        <pc:chgData name="Ricardo Correa Dos Santos" userId="S::ricardo.correa@sp.senai.br::d3c87e3c-4ad9-45f5-b550-6f6593b82c29" providerId="AD" clId="Web-{107948B0-B71D-D9C3-111B-4606B3803820}" dt="2024-06-28T13:10:52.799" v="166" actId="20577"/>
        <pc:sldMkLst>
          <pc:docMk/>
          <pc:sldMk cId="2808604984" sldId="292"/>
        </pc:sldMkLst>
        <pc:spChg chg="mod">
          <ac:chgData name="Ricardo Correa Dos Santos" userId="S::ricardo.correa@sp.senai.br::d3c87e3c-4ad9-45f5-b550-6f6593b82c29" providerId="AD" clId="Web-{107948B0-B71D-D9C3-111B-4606B3803820}" dt="2024-06-28T13:10:52.799" v="166" actId="20577"/>
          <ac:spMkLst>
            <pc:docMk/>
            <pc:sldMk cId="2808604984" sldId="292"/>
            <ac:spMk id="2" creationId="{ED17B6E7-59DB-647E-966D-4076A3F02F4F}"/>
          </ac:spMkLst>
        </pc:spChg>
        <pc:spChg chg="mod">
          <ac:chgData name="Ricardo Correa Dos Santos" userId="S::ricardo.correa@sp.senai.br::d3c87e3c-4ad9-45f5-b550-6f6593b82c29" providerId="AD" clId="Web-{107948B0-B71D-D9C3-111B-4606B3803820}" dt="2024-06-28T13:10:02.232" v="155" actId="20577"/>
          <ac:spMkLst>
            <pc:docMk/>
            <pc:sldMk cId="2808604984" sldId="292"/>
            <ac:spMk id="5" creationId="{422C86D7-0C05-9743-E24A-23B9D0275641}"/>
          </ac:spMkLst>
        </pc:spChg>
        <pc:spChg chg="mod">
          <ac:chgData name="Ricardo Correa Dos Santos" userId="S::ricardo.correa@sp.senai.br::d3c87e3c-4ad9-45f5-b550-6f6593b82c29" providerId="AD" clId="Web-{107948B0-B71D-D9C3-111B-4606B3803820}" dt="2024-06-28T13:10:09.623" v="161" actId="20577"/>
          <ac:spMkLst>
            <pc:docMk/>
            <pc:sldMk cId="2808604984" sldId="292"/>
            <ac:spMk id="39" creationId="{89E0BAB7-2D12-4268-A85A-12C8391BCB44}"/>
          </ac:spMkLst>
        </pc:spChg>
      </pc:sldChg>
      <pc:sldChg chg="modSp add replId">
        <pc:chgData name="Ricardo Correa Dos Santos" userId="S::ricardo.correa@sp.senai.br::d3c87e3c-4ad9-45f5-b550-6f6593b82c29" providerId="AD" clId="Web-{107948B0-B71D-D9C3-111B-4606B3803820}" dt="2024-06-28T13:14:33.159" v="174" actId="20577"/>
        <pc:sldMkLst>
          <pc:docMk/>
          <pc:sldMk cId="1523226219" sldId="293"/>
        </pc:sldMkLst>
        <pc:spChg chg="mod">
          <ac:chgData name="Ricardo Correa Dos Santos" userId="S::ricardo.correa@sp.senai.br::d3c87e3c-4ad9-45f5-b550-6f6593b82c29" providerId="AD" clId="Web-{107948B0-B71D-D9C3-111B-4606B3803820}" dt="2024-06-28T13:14:33.159" v="174" actId="20577"/>
          <ac:spMkLst>
            <pc:docMk/>
            <pc:sldMk cId="1523226219" sldId="293"/>
            <ac:spMk id="2" creationId="{ED17B6E7-59DB-647E-966D-4076A3F02F4F}"/>
          </ac:spMkLst>
        </pc:spChg>
        <pc:spChg chg="mod">
          <ac:chgData name="Ricardo Correa Dos Santos" userId="S::ricardo.correa@sp.senai.br::d3c87e3c-4ad9-45f5-b550-6f6593b82c29" providerId="AD" clId="Web-{107948B0-B71D-D9C3-111B-4606B3803820}" dt="2024-06-28T13:13:12.262" v="171" actId="20577"/>
          <ac:spMkLst>
            <pc:docMk/>
            <pc:sldMk cId="1523226219" sldId="293"/>
            <ac:spMk id="5" creationId="{422C86D7-0C05-9743-E24A-23B9D0275641}"/>
          </ac:spMkLst>
        </pc:spChg>
        <pc:spChg chg="mod">
          <ac:chgData name="Ricardo Correa Dos Santos" userId="S::ricardo.correa@sp.senai.br::d3c87e3c-4ad9-45f5-b550-6f6593b82c29" providerId="AD" clId="Web-{107948B0-B71D-D9C3-111B-4606B3803820}" dt="2024-06-28T13:12:23.321" v="168" actId="20577"/>
          <ac:spMkLst>
            <pc:docMk/>
            <pc:sldMk cId="1523226219" sldId="293"/>
            <ac:spMk id="39" creationId="{89E0BAB7-2D12-4268-A85A-12C8391BCB44}"/>
          </ac:spMkLst>
        </pc:spChg>
      </pc:sldChg>
      <pc:sldChg chg="modSp add replId">
        <pc:chgData name="Ricardo Correa Dos Santos" userId="S::ricardo.correa@sp.senai.br::d3c87e3c-4ad9-45f5-b550-6f6593b82c29" providerId="AD" clId="Web-{107948B0-B71D-D9C3-111B-4606B3803820}" dt="2024-06-28T13:19:18.727" v="187" actId="20577"/>
        <pc:sldMkLst>
          <pc:docMk/>
          <pc:sldMk cId="1557325034" sldId="294"/>
        </pc:sldMkLst>
        <pc:spChg chg="mod">
          <ac:chgData name="Ricardo Correa Dos Santos" userId="S::ricardo.correa@sp.senai.br::d3c87e3c-4ad9-45f5-b550-6f6593b82c29" providerId="AD" clId="Web-{107948B0-B71D-D9C3-111B-4606B3803820}" dt="2024-06-28T13:19:18.727" v="187" actId="20577"/>
          <ac:spMkLst>
            <pc:docMk/>
            <pc:sldMk cId="1557325034" sldId="294"/>
            <ac:spMk id="2" creationId="{ED17B6E7-59DB-647E-966D-4076A3F02F4F}"/>
          </ac:spMkLst>
        </pc:spChg>
        <pc:spChg chg="mod">
          <ac:chgData name="Ricardo Correa Dos Santos" userId="S::ricardo.correa@sp.senai.br::d3c87e3c-4ad9-45f5-b550-6f6593b82c29" providerId="AD" clId="Web-{107948B0-B71D-D9C3-111B-4606B3803820}" dt="2024-06-28T13:16:02.822" v="182" actId="20577"/>
          <ac:spMkLst>
            <pc:docMk/>
            <pc:sldMk cId="1557325034" sldId="294"/>
            <ac:spMk id="5" creationId="{422C86D7-0C05-9743-E24A-23B9D0275641}"/>
          </ac:spMkLst>
        </pc:spChg>
        <pc:spChg chg="mod">
          <ac:chgData name="Ricardo Correa Dos Santos" userId="S::ricardo.correa@sp.senai.br::d3c87e3c-4ad9-45f5-b550-6f6593b82c29" providerId="AD" clId="Web-{107948B0-B71D-D9C3-111B-4606B3803820}" dt="2024-06-28T13:15:46.477" v="178" actId="20577"/>
          <ac:spMkLst>
            <pc:docMk/>
            <pc:sldMk cId="1557325034" sldId="294"/>
            <ac:spMk id="39" creationId="{89E0BAB7-2D12-4268-A85A-12C8391BCB44}"/>
          </ac:spMkLst>
        </pc:spChg>
      </pc:sldChg>
      <pc:sldChg chg="addSp delSp modSp add replId">
        <pc:chgData name="Ricardo Correa Dos Santos" userId="S::ricardo.correa@sp.senai.br::d3c87e3c-4ad9-45f5-b550-6f6593b82c29" providerId="AD" clId="Web-{107948B0-B71D-D9C3-111B-4606B3803820}" dt="2024-06-28T13:36:27.571" v="209" actId="20577"/>
        <pc:sldMkLst>
          <pc:docMk/>
          <pc:sldMk cId="3060653073" sldId="295"/>
        </pc:sldMkLst>
        <pc:spChg chg="del">
          <ac:chgData name="Ricardo Correa Dos Santos" userId="S::ricardo.correa@sp.senai.br::d3c87e3c-4ad9-45f5-b550-6f6593b82c29" providerId="AD" clId="Web-{107948B0-B71D-D9C3-111B-4606B3803820}" dt="2024-06-28T13:35:15.487" v="198"/>
          <ac:spMkLst>
            <pc:docMk/>
            <pc:sldMk cId="3060653073" sldId="295"/>
            <ac:spMk id="2" creationId="{ED17B6E7-59DB-647E-966D-4076A3F02F4F}"/>
          </ac:spMkLst>
        </pc:spChg>
        <pc:spChg chg="add mod">
          <ac:chgData name="Ricardo Correa Dos Santos" userId="S::ricardo.correa@sp.senai.br::d3c87e3c-4ad9-45f5-b550-6f6593b82c29" providerId="AD" clId="Web-{107948B0-B71D-D9C3-111B-4606B3803820}" dt="2024-06-28T13:36:21.523" v="208" actId="20577"/>
          <ac:spMkLst>
            <pc:docMk/>
            <pc:sldMk cId="3060653073" sldId="295"/>
            <ac:spMk id="3" creationId="{48CE7639-C803-B81F-28E4-89871A7EC826}"/>
          </ac:spMkLst>
        </pc:spChg>
        <pc:spChg chg="add mod">
          <ac:chgData name="Ricardo Correa Dos Santos" userId="S::ricardo.correa@sp.senai.br::d3c87e3c-4ad9-45f5-b550-6f6593b82c29" providerId="AD" clId="Web-{107948B0-B71D-D9C3-111B-4606B3803820}" dt="2024-06-28T13:36:27.571" v="209" actId="20577"/>
          <ac:spMkLst>
            <pc:docMk/>
            <pc:sldMk cId="3060653073" sldId="295"/>
            <ac:spMk id="4" creationId="{74B2370E-59EA-469A-E6FC-260603412240}"/>
          </ac:spMkLst>
        </pc:spChg>
        <pc:spChg chg="mod">
          <ac:chgData name="Ricardo Correa Dos Santos" userId="S::ricardo.correa@sp.senai.br::d3c87e3c-4ad9-45f5-b550-6f6593b82c29" providerId="AD" clId="Web-{107948B0-B71D-D9C3-111B-4606B3803820}" dt="2024-06-28T13:33:58.465" v="197" actId="1076"/>
          <ac:spMkLst>
            <pc:docMk/>
            <pc:sldMk cId="3060653073" sldId="295"/>
            <ac:spMk id="5" creationId="{422C86D7-0C05-9743-E24A-23B9D0275641}"/>
          </ac:spMkLst>
        </pc:spChg>
        <pc:spChg chg="mod">
          <ac:chgData name="Ricardo Correa Dos Santos" userId="S::ricardo.correa@sp.senai.br::d3c87e3c-4ad9-45f5-b550-6f6593b82c29" providerId="AD" clId="Web-{107948B0-B71D-D9C3-111B-4606B3803820}" dt="2024-06-28T13:24:18.593" v="189" actId="20577"/>
          <ac:spMkLst>
            <pc:docMk/>
            <pc:sldMk cId="3060653073" sldId="295"/>
            <ac:spMk id="39" creationId="{89E0BAB7-2D12-4268-A85A-12C8391BCB44}"/>
          </ac:spMkLst>
        </pc:spChg>
        <pc:spChg chg="mod">
          <ac:chgData name="Ricardo Correa Dos Santos" userId="S::ricardo.correa@sp.senai.br::d3c87e3c-4ad9-45f5-b550-6f6593b82c29" providerId="AD" clId="Web-{107948B0-B71D-D9C3-111B-4606B3803820}" dt="2024-06-28T13:35:53.818" v="204" actId="1076"/>
          <ac:spMkLst>
            <pc:docMk/>
            <pc:sldMk cId="3060653073" sldId="295"/>
            <ac:spMk id="318" creationId="{00000000-0000-0000-0000-000000000000}"/>
          </ac:spMkLst>
        </pc:spChg>
      </pc:sldChg>
      <pc:sldChg chg="delSp modSp add replId">
        <pc:chgData name="Ricardo Correa Dos Santos" userId="S::ricardo.correa@sp.senai.br::d3c87e3c-4ad9-45f5-b550-6f6593b82c29" providerId="AD" clId="Web-{107948B0-B71D-D9C3-111B-4606B3803820}" dt="2024-06-28T13:55:21.753" v="292" actId="20577"/>
        <pc:sldMkLst>
          <pc:docMk/>
          <pc:sldMk cId="1553765363" sldId="296"/>
        </pc:sldMkLst>
        <pc:spChg chg="mod">
          <ac:chgData name="Ricardo Correa Dos Santos" userId="S::ricardo.correa@sp.senai.br::d3c87e3c-4ad9-45f5-b550-6f6593b82c29" providerId="AD" clId="Web-{107948B0-B71D-D9C3-111B-4606B3803820}" dt="2024-06-28T13:55:21.753" v="292" actId="20577"/>
          <ac:spMkLst>
            <pc:docMk/>
            <pc:sldMk cId="1553765363" sldId="296"/>
            <ac:spMk id="3" creationId="{48CE7639-C803-B81F-28E4-89871A7EC826}"/>
          </ac:spMkLst>
        </pc:spChg>
        <pc:spChg chg="del">
          <ac:chgData name="Ricardo Correa Dos Santos" userId="S::ricardo.correa@sp.senai.br::d3c87e3c-4ad9-45f5-b550-6f6593b82c29" providerId="AD" clId="Web-{107948B0-B71D-D9C3-111B-4606B3803820}" dt="2024-06-28T13:39:11.958" v="218"/>
          <ac:spMkLst>
            <pc:docMk/>
            <pc:sldMk cId="1553765363" sldId="296"/>
            <ac:spMk id="4" creationId="{74B2370E-59EA-469A-E6FC-260603412240}"/>
          </ac:spMkLst>
        </pc:spChg>
        <pc:spChg chg="mod">
          <ac:chgData name="Ricardo Correa Dos Santos" userId="S::ricardo.correa@sp.senai.br::d3c87e3c-4ad9-45f5-b550-6f6593b82c29" providerId="AD" clId="Web-{107948B0-B71D-D9C3-111B-4606B3803820}" dt="2024-06-28T13:52:35.678" v="286" actId="20577"/>
          <ac:spMkLst>
            <pc:docMk/>
            <pc:sldMk cId="1553765363" sldId="296"/>
            <ac:spMk id="5" creationId="{422C86D7-0C05-9743-E24A-23B9D0275641}"/>
          </ac:spMkLst>
        </pc:spChg>
        <pc:spChg chg="mod">
          <ac:chgData name="Ricardo Correa Dos Santos" userId="S::ricardo.correa@sp.senai.br::d3c87e3c-4ad9-45f5-b550-6f6593b82c29" providerId="AD" clId="Web-{107948B0-B71D-D9C3-111B-4606B3803820}" dt="2024-06-28T13:39:08.114" v="217" actId="20577"/>
          <ac:spMkLst>
            <pc:docMk/>
            <pc:sldMk cId="1553765363" sldId="296"/>
            <ac:spMk id="39" creationId="{89E0BAB7-2D12-4268-A85A-12C8391BCB44}"/>
          </ac:spMkLst>
        </pc:spChg>
      </pc:sldChg>
      <pc:sldChg chg="add replId">
        <pc:chgData name="Ricardo Correa Dos Santos" userId="S::ricardo.correa@sp.senai.br::d3c87e3c-4ad9-45f5-b550-6f6593b82c29" providerId="AD" clId="Web-{107948B0-B71D-D9C3-111B-4606B3803820}" dt="2024-06-28T13:55:48.771" v="293"/>
        <pc:sldMkLst>
          <pc:docMk/>
          <pc:sldMk cId="740723457" sldId="297"/>
        </pc:sldMkLst>
      </pc:sldChg>
    </pc:docChg>
  </pc:docChgLst>
  <pc:docChgLst>
    <pc:chgData name="Ricardo Correa dos Santos" userId="S::ricardo.correa@sp.senai.br::d3c87e3c-4ad9-45f5-b550-6f6593b82c29" providerId="AD" clId="Web-{4A0F7925-A65C-D895-EC39-AA57B9871D6C}"/>
    <pc:docChg chg="addSld modSld sldOrd">
      <pc:chgData name="Ricardo Correa dos Santos" userId="S::ricardo.correa@sp.senai.br::d3c87e3c-4ad9-45f5-b550-6f6593b82c29" providerId="AD" clId="Web-{4A0F7925-A65C-D895-EC39-AA57B9871D6C}" dt="2024-05-05T13:35:28.921" v="280" actId="14100"/>
      <pc:docMkLst>
        <pc:docMk/>
      </pc:docMkLst>
      <pc:sldChg chg="addSp delSp modSp">
        <pc:chgData name="Ricardo Correa dos Santos" userId="S::ricardo.correa@sp.senai.br::d3c87e3c-4ad9-45f5-b550-6f6593b82c29" providerId="AD" clId="Web-{4A0F7925-A65C-D895-EC39-AA57B9871D6C}" dt="2024-05-05T13:03:37.575" v="214" actId="1076"/>
        <pc:sldMkLst>
          <pc:docMk/>
          <pc:sldMk cId="108987886" sldId="279"/>
        </pc:sldMkLst>
        <pc:spChg chg="add del mod">
          <ac:chgData name="Ricardo Correa dos Santos" userId="S::ricardo.correa@sp.senai.br::d3c87e3c-4ad9-45f5-b550-6f6593b82c29" providerId="AD" clId="Web-{4A0F7925-A65C-D895-EC39-AA57B9871D6C}" dt="2024-05-05T13:01:52.822" v="207"/>
          <ac:spMkLst>
            <pc:docMk/>
            <pc:sldMk cId="108987886" sldId="279"/>
            <ac:spMk id="3" creationId="{9C90886B-2320-0424-A32C-493890F86BAA}"/>
          </ac:spMkLst>
        </pc:spChg>
        <pc:spChg chg="del">
          <ac:chgData name="Ricardo Correa dos Santos" userId="S::ricardo.correa@sp.senai.br::d3c87e3c-4ad9-45f5-b550-6f6593b82c29" providerId="AD" clId="Web-{4A0F7925-A65C-D895-EC39-AA57B9871D6C}" dt="2024-05-05T13:01:49.807" v="206"/>
          <ac:spMkLst>
            <pc:docMk/>
            <pc:sldMk cId="108987886" sldId="279"/>
            <ac:spMk id="352" creationId="{00000000-0000-0000-0000-000000000000}"/>
          </ac:spMkLst>
        </pc:spChg>
        <pc:spChg chg="del">
          <ac:chgData name="Ricardo Correa dos Santos" userId="S::ricardo.correa@sp.senai.br::d3c87e3c-4ad9-45f5-b550-6f6593b82c29" providerId="AD" clId="Web-{4A0F7925-A65C-D895-EC39-AA57B9871D6C}" dt="2024-05-05T13:01:44.806" v="205"/>
          <ac:spMkLst>
            <pc:docMk/>
            <pc:sldMk cId="108987886" sldId="279"/>
            <ac:spMk id="353" creationId="{00000000-0000-0000-0000-000000000000}"/>
          </ac:spMkLst>
        </pc:spChg>
        <pc:picChg chg="del">
          <ac:chgData name="Ricardo Correa dos Santos" userId="S::ricardo.correa@sp.senai.br::d3c87e3c-4ad9-45f5-b550-6f6593b82c29" providerId="AD" clId="Web-{4A0F7925-A65C-D895-EC39-AA57B9871D6C}" dt="2024-05-05T13:01:54.791" v="208"/>
          <ac:picMkLst>
            <pc:docMk/>
            <pc:sldMk cId="108987886" sldId="279"/>
            <ac:picMk id="4" creationId="{33CC54BC-6C0F-4F8F-8552-61B2899747FB}"/>
          </ac:picMkLst>
        </pc:picChg>
        <pc:picChg chg="add mod">
          <ac:chgData name="Ricardo Correa dos Santos" userId="S::ricardo.correa@sp.senai.br::d3c87e3c-4ad9-45f5-b550-6f6593b82c29" providerId="AD" clId="Web-{4A0F7925-A65C-D895-EC39-AA57B9871D6C}" dt="2024-05-05T13:03:37.575" v="214" actId="1076"/>
          <ac:picMkLst>
            <pc:docMk/>
            <pc:sldMk cId="108987886" sldId="279"/>
            <ac:picMk id="5" creationId="{6EB6BB24-5E8A-73D4-0C46-13A3D0481B82}"/>
          </ac:picMkLst>
        </pc:picChg>
      </pc:sldChg>
      <pc:sldChg chg="ord">
        <pc:chgData name="Ricardo Correa dos Santos" userId="S::ricardo.correa@sp.senai.br::d3c87e3c-4ad9-45f5-b550-6f6593b82c29" providerId="AD" clId="Web-{4A0F7925-A65C-D895-EC39-AA57B9871D6C}" dt="2024-05-05T13:20:06.139" v="242"/>
        <pc:sldMkLst>
          <pc:docMk/>
          <pc:sldMk cId="3530733365" sldId="296"/>
        </pc:sldMkLst>
      </pc:sldChg>
      <pc:sldChg chg="addSp delSp modSp add replId">
        <pc:chgData name="Ricardo Correa dos Santos" userId="S::ricardo.correa@sp.senai.br::d3c87e3c-4ad9-45f5-b550-6f6593b82c29" providerId="AD" clId="Web-{4A0F7925-A65C-D895-EC39-AA57B9871D6C}" dt="2024-05-05T12:20:21.489" v="34" actId="14100"/>
        <pc:sldMkLst>
          <pc:docMk/>
          <pc:sldMk cId="3167325351" sldId="303"/>
        </pc:sldMkLst>
        <pc:spChg chg="mod">
          <ac:chgData name="Ricardo Correa dos Santos" userId="S::ricardo.correa@sp.senai.br::d3c87e3c-4ad9-45f5-b550-6f6593b82c29" providerId="AD" clId="Web-{4A0F7925-A65C-D895-EC39-AA57B9871D6C}" dt="2024-05-05T12:19:17.515" v="28"/>
          <ac:spMkLst>
            <pc:docMk/>
            <pc:sldMk cId="3167325351" sldId="303"/>
            <ac:spMk id="352" creationId="{00000000-0000-0000-0000-000000000000}"/>
          </ac:spMkLst>
        </pc:spChg>
        <pc:spChg chg="del mod">
          <ac:chgData name="Ricardo Correa dos Santos" userId="S::ricardo.correa@sp.senai.br::d3c87e3c-4ad9-45f5-b550-6f6593b82c29" providerId="AD" clId="Web-{4A0F7925-A65C-D895-EC39-AA57B9871D6C}" dt="2024-05-05T12:16:51.730" v="12"/>
          <ac:spMkLst>
            <pc:docMk/>
            <pc:sldMk cId="3167325351" sldId="303"/>
            <ac:spMk id="353" creationId="{00000000-0000-0000-0000-000000000000}"/>
          </ac:spMkLst>
        </pc:spChg>
        <pc:picChg chg="add mod">
          <ac:chgData name="Ricardo Correa dos Santos" userId="S::ricardo.correa@sp.senai.br::d3c87e3c-4ad9-45f5-b550-6f6593b82c29" providerId="AD" clId="Web-{4A0F7925-A65C-D895-EC39-AA57B9871D6C}" dt="2024-05-05T12:20:21.489" v="34" actId="14100"/>
          <ac:picMkLst>
            <pc:docMk/>
            <pc:sldMk cId="3167325351" sldId="303"/>
            <ac:picMk id="2" creationId="{7730D987-A27F-74EE-E029-F8C64549B71A}"/>
          </ac:picMkLst>
        </pc:picChg>
        <pc:picChg chg="del">
          <ac:chgData name="Ricardo Correa dos Santos" userId="S::ricardo.correa@sp.senai.br::d3c87e3c-4ad9-45f5-b550-6f6593b82c29" providerId="AD" clId="Web-{4A0F7925-A65C-D895-EC39-AA57B9871D6C}" dt="2024-05-05T12:18:40.202" v="17"/>
          <ac:picMkLst>
            <pc:docMk/>
            <pc:sldMk cId="3167325351" sldId="303"/>
            <ac:picMk id="3" creationId="{8500E40E-8313-4098-BEBC-89A069F02AF0}"/>
          </ac:picMkLst>
        </pc:picChg>
      </pc:sldChg>
      <pc:sldChg chg="addSp delSp modSp add replId">
        <pc:chgData name="Ricardo Correa dos Santos" userId="S::ricardo.correa@sp.senai.br::d3c87e3c-4ad9-45f5-b550-6f6593b82c29" providerId="AD" clId="Web-{4A0F7925-A65C-D895-EC39-AA57B9871D6C}" dt="2024-05-05T12:47:56.702" v="165" actId="14100"/>
        <pc:sldMkLst>
          <pc:docMk/>
          <pc:sldMk cId="1246361546" sldId="304"/>
        </pc:sldMkLst>
        <pc:spChg chg="add del mod">
          <ac:chgData name="Ricardo Correa dos Santos" userId="S::ricardo.correa@sp.senai.br::d3c87e3c-4ad9-45f5-b550-6f6593b82c29" providerId="AD" clId="Web-{4A0F7925-A65C-D895-EC39-AA57B9871D6C}" dt="2024-05-05T12:45:58.058" v="161"/>
          <ac:spMkLst>
            <pc:docMk/>
            <pc:sldMk cId="1246361546" sldId="304"/>
            <ac:spMk id="4" creationId="{8EFB9801-A9E3-2E5A-6E59-81C5E1C41D3A}"/>
          </ac:spMkLst>
        </pc:spChg>
        <pc:spChg chg="del mod">
          <ac:chgData name="Ricardo Correa dos Santos" userId="S::ricardo.correa@sp.senai.br::d3c87e3c-4ad9-45f5-b550-6f6593b82c29" providerId="AD" clId="Web-{4A0F7925-A65C-D895-EC39-AA57B9871D6C}" dt="2024-05-05T12:45:49.027" v="160"/>
          <ac:spMkLst>
            <pc:docMk/>
            <pc:sldMk cId="1246361546" sldId="304"/>
            <ac:spMk id="352" creationId="{00000000-0000-0000-0000-000000000000}"/>
          </ac:spMkLst>
        </pc:spChg>
        <pc:picChg chg="del">
          <ac:chgData name="Ricardo Correa dos Santos" userId="S::ricardo.correa@sp.senai.br::d3c87e3c-4ad9-45f5-b550-6f6593b82c29" providerId="AD" clId="Web-{4A0F7925-A65C-D895-EC39-AA57B9871D6C}" dt="2024-05-05T12:45:35.729" v="156"/>
          <ac:picMkLst>
            <pc:docMk/>
            <pc:sldMk cId="1246361546" sldId="304"/>
            <ac:picMk id="3" creationId="{3ED55685-A9BD-479F-BB5E-9BF2C8D13751}"/>
          </ac:picMkLst>
        </pc:picChg>
        <pc:picChg chg="del">
          <ac:chgData name="Ricardo Correa dos Santos" userId="S::ricardo.correa@sp.senai.br::d3c87e3c-4ad9-45f5-b550-6f6593b82c29" providerId="AD" clId="Web-{4A0F7925-A65C-D895-EC39-AA57B9871D6C}" dt="2024-05-05T12:45:37.854" v="157"/>
          <ac:picMkLst>
            <pc:docMk/>
            <pc:sldMk cId="1246361546" sldId="304"/>
            <ac:picMk id="5" creationId="{0D98D15F-35AF-47F8-B4EE-A54DE67891B8}"/>
          </ac:picMkLst>
        </pc:picChg>
        <pc:picChg chg="add mod">
          <ac:chgData name="Ricardo Correa dos Santos" userId="S::ricardo.correa@sp.senai.br::d3c87e3c-4ad9-45f5-b550-6f6593b82c29" providerId="AD" clId="Web-{4A0F7925-A65C-D895-EC39-AA57B9871D6C}" dt="2024-05-05T12:47:56.702" v="165" actId="14100"/>
          <ac:picMkLst>
            <pc:docMk/>
            <pc:sldMk cId="1246361546" sldId="304"/>
            <ac:picMk id="6" creationId="{63BD71BC-D1E8-5C48-42B0-0CC2238F6DD4}"/>
          </ac:picMkLst>
        </pc:picChg>
        <pc:picChg chg="del">
          <ac:chgData name="Ricardo Correa dos Santos" userId="S::ricardo.correa@sp.senai.br::d3c87e3c-4ad9-45f5-b550-6f6593b82c29" providerId="AD" clId="Web-{4A0F7925-A65C-D895-EC39-AA57B9871D6C}" dt="2024-05-05T12:45:39.917" v="158"/>
          <ac:picMkLst>
            <pc:docMk/>
            <pc:sldMk cId="1246361546" sldId="304"/>
            <ac:picMk id="10" creationId="{6E13C7DA-856C-4FBC-BE5A-85A400619BE3}"/>
          </ac:picMkLst>
        </pc:picChg>
      </pc:sldChg>
      <pc:sldChg chg="delSp modSp add replId">
        <pc:chgData name="Ricardo Correa dos Santos" userId="S::ricardo.correa@sp.senai.br::d3c87e3c-4ad9-45f5-b550-6f6593b82c29" providerId="AD" clId="Web-{4A0F7925-A65C-D895-EC39-AA57B9871D6C}" dt="2024-05-05T12:45:22.838" v="155" actId="20577"/>
        <pc:sldMkLst>
          <pc:docMk/>
          <pc:sldMk cId="3760813107" sldId="305"/>
        </pc:sldMkLst>
        <pc:spChg chg="mod">
          <ac:chgData name="Ricardo Correa dos Santos" userId="S::ricardo.correa@sp.senai.br::d3c87e3c-4ad9-45f5-b550-6f6593b82c29" providerId="AD" clId="Web-{4A0F7925-A65C-D895-EC39-AA57B9871D6C}" dt="2024-05-05T12:43:07.131" v="147" actId="1076"/>
          <ac:spMkLst>
            <pc:docMk/>
            <pc:sldMk cId="3760813107" sldId="305"/>
            <ac:spMk id="318" creationId="{00000000-0000-0000-0000-000000000000}"/>
          </ac:spMkLst>
        </pc:spChg>
        <pc:spChg chg="del">
          <ac:chgData name="Ricardo Correa dos Santos" userId="S::ricardo.correa@sp.senai.br::d3c87e3c-4ad9-45f5-b550-6f6593b82c29" providerId="AD" clId="Web-{4A0F7925-A65C-D895-EC39-AA57B9871D6C}" dt="2024-05-05T12:42:55.100" v="144"/>
          <ac:spMkLst>
            <pc:docMk/>
            <pc:sldMk cId="3760813107" sldId="305"/>
            <ac:spMk id="350" creationId="{00000000-0000-0000-0000-000000000000}"/>
          </ac:spMkLst>
        </pc:spChg>
        <pc:spChg chg="mod">
          <ac:chgData name="Ricardo Correa dos Santos" userId="S::ricardo.correa@sp.senai.br::d3c87e3c-4ad9-45f5-b550-6f6593b82c29" providerId="AD" clId="Web-{4A0F7925-A65C-D895-EC39-AA57B9871D6C}" dt="2024-05-05T12:45:22.838" v="155" actId="20577"/>
          <ac:spMkLst>
            <pc:docMk/>
            <pc:sldMk cId="3760813107" sldId="305"/>
            <ac:spMk id="352" creationId="{00000000-0000-0000-0000-000000000000}"/>
          </ac:spMkLst>
        </pc:spChg>
        <pc:picChg chg="del">
          <ac:chgData name="Ricardo Correa dos Santos" userId="S::ricardo.correa@sp.senai.br::d3c87e3c-4ad9-45f5-b550-6f6593b82c29" providerId="AD" clId="Web-{4A0F7925-A65C-D895-EC39-AA57B9871D6C}" dt="2024-05-05T12:34:33.554" v="37"/>
          <ac:picMkLst>
            <pc:docMk/>
            <pc:sldMk cId="3760813107" sldId="305"/>
            <ac:picMk id="3" creationId="{3ED55685-A9BD-479F-BB5E-9BF2C8D13751}"/>
          </ac:picMkLst>
        </pc:picChg>
        <pc:picChg chg="del">
          <ac:chgData name="Ricardo Correa dos Santos" userId="S::ricardo.correa@sp.senai.br::d3c87e3c-4ad9-45f5-b550-6f6593b82c29" providerId="AD" clId="Web-{4A0F7925-A65C-D895-EC39-AA57B9871D6C}" dt="2024-05-05T12:34:35.367" v="38"/>
          <ac:picMkLst>
            <pc:docMk/>
            <pc:sldMk cId="3760813107" sldId="305"/>
            <ac:picMk id="5" creationId="{0D98D15F-35AF-47F8-B4EE-A54DE67891B8}"/>
          </ac:picMkLst>
        </pc:picChg>
        <pc:picChg chg="del">
          <ac:chgData name="Ricardo Correa dos Santos" userId="S::ricardo.correa@sp.senai.br::d3c87e3c-4ad9-45f5-b550-6f6593b82c29" providerId="AD" clId="Web-{4A0F7925-A65C-D895-EC39-AA57B9871D6C}" dt="2024-05-05T12:34:37.351" v="39"/>
          <ac:picMkLst>
            <pc:docMk/>
            <pc:sldMk cId="3760813107" sldId="305"/>
            <ac:picMk id="10" creationId="{6E13C7DA-856C-4FBC-BE5A-85A400619BE3}"/>
          </ac:picMkLst>
        </pc:picChg>
      </pc:sldChg>
      <pc:sldChg chg="addSp delSp modSp add replId">
        <pc:chgData name="Ricardo Correa dos Santos" userId="S::ricardo.correa@sp.senai.br::d3c87e3c-4ad9-45f5-b550-6f6593b82c29" providerId="AD" clId="Web-{4A0F7925-A65C-D895-EC39-AA57B9871D6C}" dt="2024-05-05T12:49:54.987" v="171" actId="14100"/>
        <pc:sldMkLst>
          <pc:docMk/>
          <pc:sldMk cId="1280434381" sldId="306"/>
        </pc:sldMkLst>
        <pc:picChg chg="add mod">
          <ac:chgData name="Ricardo Correa dos Santos" userId="S::ricardo.correa@sp.senai.br::d3c87e3c-4ad9-45f5-b550-6f6593b82c29" providerId="AD" clId="Web-{4A0F7925-A65C-D895-EC39-AA57B9871D6C}" dt="2024-05-05T12:49:54.987" v="171" actId="14100"/>
          <ac:picMkLst>
            <pc:docMk/>
            <pc:sldMk cId="1280434381" sldId="306"/>
            <ac:picMk id="2" creationId="{FC0ADBBD-6F0B-B296-A8E2-A011D6629F3F}"/>
          </ac:picMkLst>
        </pc:picChg>
        <pc:picChg chg="del">
          <ac:chgData name="Ricardo Correa dos Santos" userId="S::ricardo.correa@sp.senai.br::d3c87e3c-4ad9-45f5-b550-6f6593b82c29" providerId="AD" clId="Web-{4A0F7925-A65C-D895-EC39-AA57B9871D6C}" dt="2024-05-05T12:48:10.452" v="167"/>
          <ac:picMkLst>
            <pc:docMk/>
            <pc:sldMk cId="1280434381" sldId="306"/>
            <ac:picMk id="6" creationId="{63BD71BC-D1E8-5C48-42B0-0CC2238F6DD4}"/>
          </ac:picMkLst>
        </pc:picChg>
      </pc:sldChg>
      <pc:sldChg chg="add replId">
        <pc:chgData name="Ricardo Correa dos Santos" userId="S::ricardo.correa@sp.senai.br::d3c87e3c-4ad9-45f5-b550-6f6593b82c29" providerId="AD" clId="Web-{4A0F7925-A65C-D895-EC39-AA57B9871D6C}" dt="2024-05-05T12:53:05.820" v="172"/>
        <pc:sldMkLst>
          <pc:docMk/>
          <pc:sldMk cId="3025350540" sldId="307"/>
        </pc:sldMkLst>
      </pc:sldChg>
      <pc:sldChg chg="modSp add ord replId">
        <pc:chgData name="Ricardo Correa dos Santos" userId="S::ricardo.correa@sp.senai.br::d3c87e3c-4ad9-45f5-b550-6f6593b82c29" providerId="AD" clId="Web-{4A0F7925-A65C-D895-EC39-AA57B9871D6C}" dt="2024-05-05T13:04:28.249" v="217"/>
        <pc:sldMkLst>
          <pc:docMk/>
          <pc:sldMk cId="599719654" sldId="308"/>
        </pc:sldMkLst>
        <pc:spChg chg="mod">
          <ac:chgData name="Ricardo Correa dos Santos" userId="S::ricardo.correa@sp.senai.br::d3c87e3c-4ad9-45f5-b550-6f6593b82c29" providerId="AD" clId="Web-{4A0F7925-A65C-D895-EC39-AA57B9871D6C}" dt="2024-05-05T12:54:01.635" v="204" actId="20577"/>
          <ac:spMkLst>
            <pc:docMk/>
            <pc:sldMk cId="599719654" sldId="308"/>
            <ac:spMk id="353" creationId="{00000000-0000-0000-0000-000000000000}"/>
          </ac:spMkLst>
        </pc:spChg>
      </pc:sldChg>
      <pc:sldChg chg="add ord replId">
        <pc:chgData name="Ricardo Correa dos Santos" userId="S::ricardo.correa@sp.senai.br::d3c87e3c-4ad9-45f5-b550-6f6593b82c29" providerId="AD" clId="Web-{4A0F7925-A65C-D895-EC39-AA57B9871D6C}" dt="2024-05-05T13:04:23.967" v="216"/>
        <pc:sldMkLst>
          <pc:docMk/>
          <pc:sldMk cId="4178061890" sldId="309"/>
        </pc:sldMkLst>
      </pc:sldChg>
      <pc:sldChg chg="addSp delSp modSp add replId">
        <pc:chgData name="Ricardo Correa dos Santos" userId="S::ricardo.correa@sp.senai.br::d3c87e3c-4ad9-45f5-b550-6f6593b82c29" providerId="AD" clId="Web-{4A0F7925-A65C-D895-EC39-AA57B9871D6C}" dt="2024-05-05T13:14:01.202" v="229" actId="14100"/>
        <pc:sldMkLst>
          <pc:docMk/>
          <pc:sldMk cId="4248314354" sldId="310"/>
        </pc:sldMkLst>
        <pc:spChg chg="add del mod">
          <ac:chgData name="Ricardo Correa dos Santos" userId="S::ricardo.correa@sp.senai.br::d3c87e3c-4ad9-45f5-b550-6f6593b82c29" providerId="AD" clId="Web-{4A0F7925-A65C-D895-EC39-AA57B9871D6C}" dt="2024-05-05T13:09:12.163" v="223"/>
          <ac:spMkLst>
            <pc:docMk/>
            <pc:sldMk cId="4248314354" sldId="310"/>
            <ac:spMk id="3" creationId="{D4CB0176-9AD9-D036-C15B-0D1CFBB75A9D}"/>
          </ac:spMkLst>
        </pc:spChg>
        <pc:spChg chg="del">
          <ac:chgData name="Ricardo Correa dos Santos" userId="S::ricardo.correa@sp.senai.br::d3c87e3c-4ad9-45f5-b550-6f6593b82c29" providerId="AD" clId="Web-{4A0F7925-A65C-D895-EC39-AA57B9871D6C}" dt="2024-05-05T13:09:01.991" v="220"/>
          <ac:spMkLst>
            <pc:docMk/>
            <pc:sldMk cId="4248314354" sldId="310"/>
            <ac:spMk id="350" creationId="{00000000-0000-0000-0000-000000000000}"/>
          </ac:spMkLst>
        </pc:spChg>
        <pc:spChg chg="del">
          <ac:chgData name="Ricardo Correa dos Santos" userId="S::ricardo.correa@sp.senai.br::d3c87e3c-4ad9-45f5-b550-6f6593b82c29" providerId="AD" clId="Web-{4A0F7925-A65C-D895-EC39-AA57B9871D6C}" dt="2024-05-05T13:09:06.085" v="221"/>
          <ac:spMkLst>
            <pc:docMk/>
            <pc:sldMk cId="4248314354" sldId="310"/>
            <ac:spMk id="352" creationId="{00000000-0000-0000-0000-000000000000}"/>
          </ac:spMkLst>
        </pc:spChg>
        <pc:spChg chg="del">
          <ac:chgData name="Ricardo Correa dos Santos" userId="S::ricardo.correa@sp.senai.br::d3c87e3c-4ad9-45f5-b550-6f6593b82c29" providerId="AD" clId="Web-{4A0F7925-A65C-D895-EC39-AA57B9871D6C}" dt="2024-05-05T13:08:58.975" v="219"/>
          <ac:spMkLst>
            <pc:docMk/>
            <pc:sldMk cId="4248314354" sldId="310"/>
            <ac:spMk id="353" creationId="{00000000-0000-0000-0000-000000000000}"/>
          </ac:spMkLst>
        </pc:spChg>
        <pc:picChg chg="del">
          <ac:chgData name="Ricardo Correa dos Santos" userId="S::ricardo.correa@sp.senai.br::d3c87e3c-4ad9-45f5-b550-6f6593b82c29" providerId="AD" clId="Web-{4A0F7925-A65C-D895-EC39-AA57B9871D6C}" dt="2024-05-05T13:09:08.428" v="222"/>
          <ac:picMkLst>
            <pc:docMk/>
            <pc:sldMk cId="4248314354" sldId="310"/>
            <ac:picMk id="4" creationId="{33CC54BC-6C0F-4F8F-8552-61B2899747FB}"/>
          </ac:picMkLst>
        </pc:picChg>
        <pc:picChg chg="add mod">
          <ac:chgData name="Ricardo Correa dos Santos" userId="S::ricardo.correa@sp.senai.br::d3c87e3c-4ad9-45f5-b550-6f6593b82c29" providerId="AD" clId="Web-{4A0F7925-A65C-D895-EC39-AA57B9871D6C}" dt="2024-05-05T13:14:01.202" v="229" actId="14100"/>
          <ac:picMkLst>
            <pc:docMk/>
            <pc:sldMk cId="4248314354" sldId="310"/>
            <ac:picMk id="5" creationId="{D1576C79-7AAE-7E45-650C-8FA0D877DBA9}"/>
          </ac:picMkLst>
        </pc:picChg>
      </pc:sldChg>
      <pc:sldChg chg="addSp delSp modSp add replId">
        <pc:chgData name="Ricardo Correa dos Santos" userId="S::ricardo.correa@sp.senai.br::d3c87e3c-4ad9-45f5-b550-6f6593b82c29" providerId="AD" clId="Web-{4A0F7925-A65C-D895-EC39-AA57B9871D6C}" dt="2024-05-05T13:19:22.341" v="241" actId="14100"/>
        <pc:sldMkLst>
          <pc:docMk/>
          <pc:sldMk cId="1330504300" sldId="311"/>
        </pc:sldMkLst>
        <pc:spChg chg="add del mod">
          <ac:chgData name="Ricardo Correa dos Santos" userId="S::ricardo.correa@sp.senai.br::d3c87e3c-4ad9-45f5-b550-6f6593b82c29" providerId="AD" clId="Web-{4A0F7925-A65C-D895-EC39-AA57B9871D6C}" dt="2024-05-05T13:18:50.148" v="237"/>
          <ac:spMkLst>
            <pc:docMk/>
            <pc:sldMk cId="1330504300" sldId="311"/>
            <ac:spMk id="3" creationId="{FA1C975D-C036-6218-03C4-10E64BE85370}"/>
          </ac:spMkLst>
        </pc:spChg>
        <pc:spChg chg="del">
          <ac:chgData name="Ricardo Correa dos Santos" userId="S::ricardo.correa@sp.senai.br::d3c87e3c-4ad9-45f5-b550-6f6593b82c29" providerId="AD" clId="Web-{4A0F7925-A65C-D895-EC39-AA57B9871D6C}" dt="2024-05-05T13:16:46.660" v="235"/>
          <ac:spMkLst>
            <pc:docMk/>
            <pc:sldMk cId="1330504300" sldId="311"/>
            <ac:spMk id="4" creationId="{8BD7D1BB-34B5-473F-97D6-716609C18AB4}"/>
          </ac:spMkLst>
        </pc:spChg>
        <pc:spChg chg="del">
          <ac:chgData name="Ricardo Correa dos Santos" userId="S::ricardo.correa@sp.senai.br::d3c87e3c-4ad9-45f5-b550-6f6593b82c29" providerId="AD" clId="Web-{4A0F7925-A65C-D895-EC39-AA57B9871D6C}" dt="2024-05-05T13:15:57.534" v="233"/>
          <ac:spMkLst>
            <pc:docMk/>
            <pc:sldMk cId="1330504300" sldId="311"/>
            <ac:spMk id="350" creationId="{00000000-0000-0000-0000-000000000000}"/>
          </ac:spMkLst>
        </pc:spChg>
        <pc:spChg chg="del">
          <ac:chgData name="Ricardo Correa dos Santos" userId="S::ricardo.correa@sp.senai.br::d3c87e3c-4ad9-45f5-b550-6f6593b82c29" providerId="AD" clId="Web-{4A0F7925-A65C-D895-EC39-AA57B9871D6C}" dt="2024-05-05T13:16:52.254" v="236"/>
          <ac:spMkLst>
            <pc:docMk/>
            <pc:sldMk cId="1330504300" sldId="311"/>
            <ac:spMk id="352" creationId="{00000000-0000-0000-0000-000000000000}"/>
          </ac:spMkLst>
        </pc:spChg>
        <pc:spChg chg="del mod">
          <ac:chgData name="Ricardo Correa dos Santos" userId="S::ricardo.correa@sp.senai.br::d3c87e3c-4ad9-45f5-b550-6f6593b82c29" providerId="AD" clId="Web-{4A0F7925-A65C-D895-EC39-AA57B9871D6C}" dt="2024-05-05T13:15:50.018" v="232"/>
          <ac:spMkLst>
            <pc:docMk/>
            <pc:sldMk cId="1330504300" sldId="311"/>
            <ac:spMk id="353" creationId="{00000000-0000-0000-0000-000000000000}"/>
          </ac:spMkLst>
        </pc:spChg>
        <pc:picChg chg="del">
          <ac:chgData name="Ricardo Correa dos Santos" userId="S::ricardo.correa@sp.senai.br::d3c87e3c-4ad9-45f5-b550-6f6593b82c29" providerId="AD" clId="Web-{4A0F7925-A65C-D895-EC39-AA57B9871D6C}" dt="2024-05-05T13:16:02.378" v="234"/>
          <ac:picMkLst>
            <pc:docMk/>
            <pc:sldMk cId="1330504300" sldId="311"/>
            <ac:picMk id="5" creationId="{7585DD04-97CC-41D7-A47B-8BC5CC1FEDAC}"/>
          </ac:picMkLst>
        </pc:picChg>
        <pc:picChg chg="add mod">
          <ac:chgData name="Ricardo Correa dos Santos" userId="S::ricardo.correa@sp.senai.br::d3c87e3c-4ad9-45f5-b550-6f6593b82c29" providerId="AD" clId="Web-{4A0F7925-A65C-D895-EC39-AA57B9871D6C}" dt="2024-05-05T13:19:22.341" v="241" actId="14100"/>
          <ac:picMkLst>
            <pc:docMk/>
            <pc:sldMk cId="1330504300" sldId="311"/>
            <ac:picMk id="6" creationId="{ECA525B1-632B-2497-1100-A3ED831B61AB}"/>
          </ac:picMkLst>
        </pc:picChg>
      </pc:sldChg>
      <pc:sldChg chg="addSp delSp modSp add replId">
        <pc:chgData name="Ricardo Correa dos Santos" userId="S::ricardo.correa@sp.senai.br::d3c87e3c-4ad9-45f5-b550-6f6593b82c29" providerId="AD" clId="Web-{4A0F7925-A65C-D895-EC39-AA57B9871D6C}" dt="2024-05-05T13:27:34.954" v="265" actId="14100"/>
        <pc:sldMkLst>
          <pc:docMk/>
          <pc:sldMk cId="2442975381" sldId="312"/>
        </pc:sldMkLst>
        <pc:spChg chg="add del mod">
          <ac:chgData name="Ricardo Correa dos Santos" userId="S::ricardo.correa@sp.senai.br::d3c87e3c-4ad9-45f5-b550-6f6593b82c29" providerId="AD" clId="Web-{4A0F7925-A65C-D895-EC39-AA57B9871D6C}" dt="2024-05-05T13:25:12.257" v="247"/>
          <ac:spMkLst>
            <pc:docMk/>
            <pc:sldMk cId="2442975381" sldId="312"/>
            <ac:spMk id="3" creationId="{C1BF9C14-F9A6-9C0F-5B77-27274A210975}"/>
          </ac:spMkLst>
        </pc:spChg>
        <pc:spChg chg="del">
          <ac:chgData name="Ricardo Correa dos Santos" userId="S::ricardo.correa@sp.senai.br::d3c87e3c-4ad9-45f5-b550-6f6593b82c29" providerId="AD" clId="Web-{4A0F7925-A65C-D895-EC39-AA57B9871D6C}" dt="2024-05-05T13:25:09.116" v="246"/>
          <ac:spMkLst>
            <pc:docMk/>
            <pc:sldMk cId="2442975381" sldId="312"/>
            <ac:spMk id="352" creationId="{00000000-0000-0000-0000-000000000000}"/>
          </ac:spMkLst>
        </pc:spChg>
        <pc:spChg chg="del">
          <ac:chgData name="Ricardo Correa dos Santos" userId="S::ricardo.correa@sp.senai.br::d3c87e3c-4ad9-45f5-b550-6f6593b82c29" providerId="AD" clId="Web-{4A0F7925-A65C-D895-EC39-AA57B9871D6C}" dt="2024-05-05T13:25:04.101" v="244"/>
          <ac:spMkLst>
            <pc:docMk/>
            <pc:sldMk cId="2442975381" sldId="312"/>
            <ac:spMk id="353" creationId="{00000000-0000-0000-0000-000000000000}"/>
          </ac:spMkLst>
        </pc:spChg>
        <pc:picChg chg="add mod">
          <ac:chgData name="Ricardo Correa dos Santos" userId="S::ricardo.correa@sp.senai.br::d3c87e3c-4ad9-45f5-b550-6f6593b82c29" providerId="AD" clId="Web-{4A0F7925-A65C-D895-EC39-AA57B9871D6C}" dt="2024-05-05T13:27:34.954" v="265" actId="14100"/>
          <ac:picMkLst>
            <pc:docMk/>
            <pc:sldMk cId="2442975381" sldId="312"/>
            <ac:picMk id="4" creationId="{1624EC45-277C-2B46-FB64-464259BCECE8}"/>
          </ac:picMkLst>
        </pc:picChg>
        <pc:picChg chg="del">
          <ac:chgData name="Ricardo Correa dos Santos" userId="S::ricardo.correa@sp.senai.br::d3c87e3c-4ad9-45f5-b550-6f6593b82c29" providerId="AD" clId="Web-{4A0F7925-A65C-D895-EC39-AA57B9871D6C}" dt="2024-05-05T13:25:06.179" v="245"/>
          <ac:picMkLst>
            <pc:docMk/>
            <pc:sldMk cId="2442975381" sldId="312"/>
            <ac:picMk id="3076" creationId="{64A8D427-A4E6-4E12-B6C8-AC29B1643E65}"/>
          </ac:picMkLst>
        </pc:picChg>
      </pc:sldChg>
      <pc:sldChg chg="addSp delSp modSp add replId">
        <pc:chgData name="Ricardo Correa dos Santos" userId="S::ricardo.correa@sp.senai.br::d3c87e3c-4ad9-45f5-b550-6f6593b82c29" providerId="AD" clId="Web-{4A0F7925-A65C-D895-EC39-AA57B9871D6C}" dt="2024-05-05T13:35:28.921" v="280" actId="14100"/>
        <pc:sldMkLst>
          <pc:docMk/>
          <pc:sldMk cId="4041864953" sldId="313"/>
        </pc:sldMkLst>
        <pc:spChg chg="add del mod">
          <ac:chgData name="Ricardo Correa dos Santos" userId="S::ricardo.correa@sp.senai.br::d3c87e3c-4ad9-45f5-b550-6f6593b82c29" providerId="AD" clId="Web-{4A0F7925-A65C-D895-EC39-AA57B9871D6C}" dt="2024-05-05T13:35:10.827" v="275"/>
          <ac:spMkLst>
            <pc:docMk/>
            <pc:sldMk cId="4041864953" sldId="313"/>
            <ac:spMk id="3" creationId="{A73A3FDC-A5E6-21D3-4002-26D20EB6C6AC}"/>
          </ac:spMkLst>
        </pc:spChg>
        <pc:spChg chg="del mod">
          <ac:chgData name="Ricardo Correa dos Santos" userId="S::ricardo.correa@sp.senai.br::d3c87e3c-4ad9-45f5-b550-6f6593b82c29" providerId="AD" clId="Web-{4A0F7925-A65C-D895-EC39-AA57B9871D6C}" dt="2024-05-05T13:35:08.124" v="274"/>
          <ac:spMkLst>
            <pc:docMk/>
            <pc:sldMk cId="4041864953" sldId="313"/>
            <ac:spMk id="38" creationId="{7C103C8C-8234-45C5-8F99-D0C6C0C1F534}"/>
          </ac:spMkLst>
        </pc:spChg>
        <pc:spChg chg="del">
          <ac:chgData name="Ricardo Correa dos Santos" userId="S::ricardo.correa@sp.senai.br::d3c87e3c-4ad9-45f5-b550-6f6593b82c29" providerId="AD" clId="Web-{4A0F7925-A65C-D895-EC39-AA57B9871D6C}" dt="2024-05-05T13:34:48.326" v="270"/>
          <ac:spMkLst>
            <pc:docMk/>
            <pc:sldMk cId="4041864953" sldId="313"/>
            <ac:spMk id="352" creationId="{00000000-0000-0000-0000-000000000000}"/>
          </ac:spMkLst>
        </pc:spChg>
        <pc:spChg chg="del mod">
          <ac:chgData name="Ricardo Correa dos Santos" userId="S::ricardo.correa@sp.senai.br::d3c87e3c-4ad9-45f5-b550-6f6593b82c29" providerId="AD" clId="Web-{4A0F7925-A65C-D895-EC39-AA57B9871D6C}" dt="2024-05-05T13:34:45.467" v="269"/>
          <ac:spMkLst>
            <pc:docMk/>
            <pc:sldMk cId="4041864953" sldId="313"/>
            <ac:spMk id="353" creationId="{00000000-0000-0000-0000-000000000000}"/>
          </ac:spMkLst>
        </pc:spChg>
        <pc:grpChg chg="del">
          <ac:chgData name="Ricardo Correa dos Santos" userId="S::ricardo.correa@sp.senai.br::d3c87e3c-4ad9-45f5-b550-6f6593b82c29" providerId="AD" clId="Web-{4A0F7925-A65C-D895-EC39-AA57B9871D6C}" dt="2024-05-05T13:35:02.311" v="271"/>
          <ac:grpSpMkLst>
            <pc:docMk/>
            <pc:sldMk cId="4041864953" sldId="313"/>
            <ac:grpSpMk id="320" creationId="{00000000-0000-0000-0000-000000000000}"/>
          </ac:grpSpMkLst>
        </pc:grpChg>
        <pc:picChg chg="add mod">
          <ac:chgData name="Ricardo Correa dos Santos" userId="S::ricardo.correa@sp.senai.br::d3c87e3c-4ad9-45f5-b550-6f6593b82c29" providerId="AD" clId="Web-{4A0F7925-A65C-D895-EC39-AA57B9871D6C}" dt="2024-05-05T13:35:28.921" v="280" actId="14100"/>
          <ac:picMkLst>
            <pc:docMk/>
            <pc:sldMk cId="4041864953" sldId="313"/>
            <ac:picMk id="4" creationId="{AB792785-495B-1902-1368-AB8F2FD41D11}"/>
          </ac:picMkLst>
        </pc:picChg>
        <pc:picChg chg="del topLvl">
          <ac:chgData name="Ricardo Correa dos Santos" userId="S::ricardo.correa@sp.senai.br::d3c87e3c-4ad9-45f5-b550-6f6593b82c29" providerId="AD" clId="Web-{4A0F7925-A65C-D895-EC39-AA57B9871D6C}" dt="2024-05-05T13:35:02.311" v="271"/>
          <ac:picMkLst>
            <pc:docMk/>
            <pc:sldMk cId="4041864953" sldId="313"/>
            <ac:picMk id="321" creationId="{00000000-0000-0000-0000-000000000000}"/>
          </ac:picMkLst>
        </pc:picChg>
        <pc:picChg chg="topLvl">
          <ac:chgData name="Ricardo Correa dos Santos" userId="S::ricardo.correa@sp.senai.br::d3c87e3c-4ad9-45f5-b550-6f6593b82c29" providerId="AD" clId="Web-{4A0F7925-A65C-D895-EC39-AA57B9871D6C}" dt="2024-05-05T13:35:02.311" v="271"/>
          <ac:picMkLst>
            <pc:docMk/>
            <pc:sldMk cId="4041864953" sldId="313"/>
            <ac:picMk id="322" creationId="{00000000-0000-0000-0000-000000000000}"/>
          </ac:picMkLst>
        </pc:picChg>
        <pc:picChg chg="del">
          <ac:chgData name="Ricardo Correa dos Santos" userId="S::ricardo.correa@sp.senai.br::d3c87e3c-4ad9-45f5-b550-6f6593b82c29" providerId="AD" clId="Web-{4A0F7925-A65C-D895-EC39-AA57B9871D6C}" dt="2024-05-05T13:34:41.388" v="267"/>
          <ac:picMkLst>
            <pc:docMk/>
            <pc:sldMk cId="4041864953" sldId="313"/>
            <ac:picMk id="4098" creationId="{AA832A87-BA12-49B3-BFB8-349774BB9497}"/>
          </ac:picMkLst>
        </pc:picChg>
      </pc:sldChg>
    </pc:docChg>
  </pc:docChgLst>
  <pc:docChgLst>
    <pc:chgData name="Ricardo Correa dos Santos" userId="S::ricardo.correa@sp.senai.br::d3c87e3c-4ad9-45f5-b550-6f6593b82c29" providerId="AD" clId="Web-{E6A557F4-D5C3-1BCE-5E42-15D246E7BA41}"/>
    <pc:docChg chg="addSld modSld">
      <pc:chgData name="Ricardo Correa dos Santos" userId="S::ricardo.correa@sp.senai.br::d3c87e3c-4ad9-45f5-b550-6f6593b82c29" providerId="AD" clId="Web-{E6A557F4-D5C3-1BCE-5E42-15D246E7BA41}" dt="2024-05-05T13:42:19.509" v="31" actId="14100"/>
      <pc:docMkLst>
        <pc:docMk/>
      </pc:docMkLst>
      <pc:sldChg chg="addSp delSp modSp add replId">
        <pc:chgData name="Ricardo Correa dos Santos" userId="S::ricardo.correa@sp.senai.br::d3c87e3c-4ad9-45f5-b550-6f6593b82c29" providerId="AD" clId="Web-{E6A557F4-D5C3-1BCE-5E42-15D246E7BA41}" dt="2024-05-05T13:38:41.764" v="11" actId="14100"/>
        <pc:sldMkLst>
          <pc:docMk/>
          <pc:sldMk cId="255680383" sldId="314"/>
        </pc:sldMkLst>
        <pc:spChg chg="add del mod">
          <ac:chgData name="Ricardo Correa dos Santos" userId="S::ricardo.correa@sp.senai.br::d3c87e3c-4ad9-45f5-b550-6f6593b82c29" providerId="AD" clId="Web-{E6A557F4-D5C3-1BCE-5E42-15D246E7BA41}" dt="2024-05-05T13:37:57.618" v="3"/>
          <ac:spMkLst>
            <pc:docMk/>
            <pc:sldMk cId="255680383" sldId="314"/>
            <ac:spMk id="3" creationId="{CBD829E3-A2C4-B215-862B-02CCECCA2F77}"/>
          </ac:spMkLst>
        </pc:spChg>
        <pc:spChg chg="del">
          <ac:chgData name="Ricardo Correa dos Santos" userId="S::ricardo.correa@sp.senai.br::d3c87e3c-4ad9-45f5-b550-6f6593b82c29" providerId="AD" clId="Web-{E6A557F4-D5C3-1BCE-5E42-15D246E7BA41}" dt="2024-05-05T13:38:00.665" v="4"/>
          <ac:spMkLst>
            <pc:docMk/>
            <pc:sldMk cId="255680383" sldId="314"/>
            <ac:spMk id="38" creationId="{7C103C8C-8234-45C5-8F99-D0C6C0C1F534}"/>
          </ac:spMkLst>
        </pc:spChg>
        <pc:spChg chg="del">
          <ac:chgData name="Ricardo Correa dos Santos" userId="S::ricardo.correa@sp.senai.br::d3c87e3c-4ad9-45f5-b550-6f6593b82c29" providerId="AD" clId="Web-{E6A557F4-D5C3-1BCE-5E42-15D246E7BA41}" dt="2024-05-05T13:37:54.243" v="2"/>
          <ac:spMkLst>
            <pc:docMk/>
            <pc:sldMk cId="255680383" sldId="314"/>
            <ac:spMk id="352" creationId="{00000000-0000-0000-0000-000000000000}"/>
          </ac:spMkLst>
        </pc:spChg>
        <pc:spChg chg="del">
          <ac:chgData name="Ricardo Correa dos Santos" userId="S::ricardo.correa@sp.senai.br::d3c87e3c-4ad9-45f5-b550-6f6593b82c29" providerId="AD" clId="Web-{E6A557F4-D5C3-1BCE-5E42-15D246E7BA41}" dt="2024-05-05T13:38:11.122" v="6"/>
          <ac:spMkLst>
            <pc:docMk/>
            <pc:sldMk cId="255680383" sldId="314"/>
            <ac:spMk id="353" creationId="{00000000-0000-0000-0000-000000000000}"/>
          </ac:spMkLst>
        </pc:spChg>
        <pc:grpChg chg="del">
          <ac:chgData name="Ricardo Correa dos Santos" userId="S::ricardo.correa@sp.senai.br::d3c87e3c-4ad9-45f5-b550-6f6593b82c29" providerId="AD" clId="Web-{E6A557F4-D5C3-1BCE-5E42-15D246E7BA41}" dt="2024-05-05T13:38:03.634" v="5"/>
          <ac:grpSpMkLst>
            <pc:docMk/>
            <pc:sldMk cId="255680383" sldId="314"/>
            <ac:grpSpMk id="320" creationId="{00000000-0000-0000-0000-000000000000}"/>
          </ac:grpSpMkLst>
        </pc:grpChg>
        <pc:picChg chg="add mod">
          <ac:chgData name="Ricardo Correa dos Santos" userId="S::ricardo.correa@sp.senai.br::d3c87e3c-4ad9-45f5-b550-6f6593b82c29" providerId="AD" clId="Web-{E6A557F4-D5C3-1BCE-5E42-15D246E7BA41}" dt="2024-05-05T13:38:41.764" v="11" actId="14100"/>
          <ac:picMkLst>
            <pc:docMk/>
            <pc:sldMk cId="255680383" sldId="314"/>
            <ac:picMk id="4" creationId="{67C5A594-78CE-3642-9356-C1956D99C6B0}"/>
          </ac:picMkLst>
        </pc:picChg>
        <pc:picChg chg="del">
          <ac:chgData name="Ricardo Correa dos Santos" userId="S::ricardo.correa@sp.senai.br::d3c87e3c-4ad9-45f5-b550-6f6593b82c29" providerId="AD" clId="Web-{E6A557F4-D5C3-1BCE-5E42-15D246E7BA41}" dt="2024-05-05T13:37:48.618" v="1"/>
          <ac:picMkLst>
            <pc:docMk/>
            <pc:sldMk cId="255680383" sldId="314"/>
            <ac:picMk id="6146" creationId="{B1181CA6-1883-4FE1-BE8A-2B38D181E75B}"/>
          </ac:picMkLst>
        </pc:picChg>
      </pc:sldChg>
      <pc:sldChg chg="addSp delSp modSp add replId">
        <pc:chgData name="Ricardo Correa dos Santos" userId="S::ricardo.correa@sp.senai.br::d3c87e3c-4ad9-45f5-b550-6f6593b82c29" providerId="AD" clId="Web-{E6A557F4-D5C3-1BCE-5E42-15D246E7BA41}" dt="2024-05-05T13:42:19.509" v="31" actId="14100"/>
        <pc:sldMkLst>
          <pc:docMk/>
          <pc:sldMk cId="1990452242" sldId="315"/>
        </pc:sldMkLst>
        <pc:spChg chg="add del mod">
          <ac:chgData name="Ricardo Correa dos Santos" userId="S::ricardo.correa@sp.senai.br::d3c87e3c-4ad9-45f5-b550-6f6593b82c29" providerId="AD" clId="Web-{E6A557F4-D5C3-1BCE-5E42-15D246E7BA41}" dt="2024-05-05T13:41:40.909" v="23"/>
          <ac:spMkLst>
            <pc:docMk/>
            <pc:sldMk cId="1990452242" sldId="315"/>
            <ac:spMk id="3" creationId="{638AB183-7C33-8809-6A67-B96EC39DC491}"/>
          </ac:spMkLst>
        </pc:spChg>
        <pc:spChg chg="del mod">
          <ac:chgData name="Ricardo Correa dos Santos" userId="S::ricardo.correa@sp.senai.br::d3c87e3c-4ad9-45f5-b550-6f6593b82c29" providerId="AD" clId="Web-{E6A557F4-D5C3-1BCE-5E42-15D246E7BA41}" dt="2024-05-05T13:41:48.768" v="26"/>
          <ac:spMkLst>
            <pc:docMk/>
            <pc:sldMk cId="1990452242" sldId="315"/>
            <ac:spMk id="38" creationId="{7C103C8C-8234-45C5-8F99-D0C6C0C1F534}"/>
          </ac:spMkLst>
        </pc:spChg>
        <pc:spChg chg="add del">
          <ac:chgData name="Ricardo Correa dos Santos" userId="S::ricardo.correa@sp.senai.br::d3c87e3c-4ad9-45f5-b550-6f6593b82c29" providerId="AD" clId="Web-{E6A557F4-D5C3-1BCE-5E42-15D246E7BA41}" dt="2024-05-05T13:41:15.268" v="16"/>
          <ac:spMkLst>
            <pc:docMk/>
            <pc:sldMk cId="1990452242" sldId="315"/>
            <ac:spMk id="318" creationId="{00000000-0000-0000-0000-000000000000}"/>
          </ac:spMkLst>
        </pc:spChg>
        <pc:spChg chg="del">
          <ac:chgData name="Ricardo Correa dos Santos" userId="S::ricardo.correa@sp.senai.br::d3c87e3c-4ad9-45f5-b550-6f6593b82c29" providerId="AD" clId="Web-{E6A557F4-D5C3-1BCE-5E42-15D246E7BA41}" dt="2024-05-05T13:41:20.533" v="17"/>
          <ac:spMkLst>
            <pc:docMk/>
            <pc:sldMk cId="1990452242" sldId="315"/>
            <ac:spMk id="352" creationId="{00000000-0000-0000-0000-000000000000}"/>
          </ac:spMkLst>
        </pc:spChg>
        <pc:spChg chg="del">
          <ac:chgData name="Ricardo Correa dos Santos" userId="S::ricardo.correa@sp.senai.br::d3c87e3c-4ad9-45f5-b550-6f6593b82c29" providerId="AD" clId="Web-{E6A557F4-D5C3-1BCE-5E42-15D246E7BA41}" dt="2024-05-05T13:41:09.611" v="14"/>
          <ac:spMkLst>
            <pc:docMk/>
            <pc:sldMk cId="1990452242" sldId="315"/>
            <ac:spMk id="353" creationId="{00000000-0000-0000-0000-000000000000}"/>
          </ac:spMkLst>
        </pc:spChg>
        <pc:grpChg chg="del">
          <ac:chgData name="Ricardo Correa dos Santos" userId="S::ricardo.correa@sp.senai.br::d3c87e3c-4ad9-45f5-b550-6f6593b82c29" providerId="AD" clId="Web-{E6A557F4-D5C3-1BCE-5E42-15D246E7BA41}" dt="2024-05-05T13:41:25.815" v="18"/>
          <ac:grpSpMkLst>
            <pc:docMk/>
            <pc:sldMk cId="1990452242" sldId="315"/>
            <ac:grpSpMk id="320" creationId="{00000000-0000-0000-0000-000000000000}"/>
          </ac:grpSpMkLst>
        </pc:grpChg>
        <pc:picChg chg="add mod">
          <ac:chgData name="Ricardo Correa dos Santos" userId="S::ricardo.correa@sp.senai.br::d3c87e3c-4ad9-45f5-b550-6f6593b82c29" providerId="AD" clId="Web-{E6A557F4-D5C3-1BCE-5E42-15D246E7BA41}" dt="2024-05-05T13:42:19.509" v="31" actId="14100"/>
          <ac:picMkLst>
            <pc:docMk/>
            <pc:sldMk cId="1990452242" sldId="315"/>
            <ac:picMk id="4" creationId="{1E5C5FCE-FD33-0029-9AE9-E193DE457A07}"/>
          </ac:picMkLst>
        </pc:picChg>
        <pc:picChg chg="del">
          <ac:chgData name="Ricardo Correa dos Santos" userId="S::ricardo.correa@sp.senai.br::d3c87e3c-4ad9-45f5-b550-6f6593b82c29" providerId="AD" clId="Web-{E6A557F4-D5C3-1BCE-5E42-15D246E7BA41}" dt="2024-05-05T13:41:06.346" v="13"/>
          <ac:picMkLst>
            <pc:docMk/>
            <pc:sldMk cId="1990452242" sldId="315"/>
            <ac:picMk id="2052" creationId="{48E5F6F8-AC6F-4851-90AE-141B7E95E367}"/>
          </ac:picMkLst>
        </pc:picChg>
      </pc:sldChg>
    </pc:docChg>
  </pc:docChgLst>
  <pc:docChgLst>
    <pc:chgData name="Ricardo Correa dos Santos" userId="S::ricardo.correa@sp.senai.br::d3c87e3c-4ad9-45f5-b550-6f6593b82c29" providerId="AD" clId="Web-{FA2D7D28-674E-0E0C-B9CB-335B895DBC49}"/>
    <pc:docChg chg="modSld">
      <pc:chgData name="Ricardo Correa dos Santos" userId="S::ricardo.correa@sp.senai.br::d3c87e3c-4ad9-45f5-b550-6f6593b82c29" providerId="AD" clId="Web-{FA2D7D28-674E-0E0C-B9CB-335B895DBC49}" dt="2024-04-29T18:06:03.085" v="80" actId="1076"/>
      <pc:docMkLst>
        <pc:docMk/>
      </pc:docMkLst>
      <pc:sldChg chg="modSp">
        <pc:chgData name="Ricardo Correa dos Santos" userId="S::ricardo.correa@sp.senai.br::d3c87e3c-4ad9-45f5-b550-6f6593b82c29" providerId="AD" clId="Web-{FA2D7D28-674E-0E0C-B9CB-335B895DBC49}" dt="2024-04-29T18:06:03.085" v="80" actId="1076"/>
        <pc:sldMkLst>
          <pc:docMk/>
          <pc:sldMk cId="0" sldId="257"/>
        </pc:sldMkLst>
        <pc:spChg chg="mod">
          <ac:chgData name="Ricardo Correa dos Santos" userId="S::ricardo.correa@sp.senai.br::d3c87e3c-4ad9-45f5-b550-6f6593b82c29" providerId="AD" clId="Web-{FA2D7D28-674E-0E0C-B9CB-335B895DBC49}" dt="2024-04-29T18:06:03.085" v="80" actId="1076"/>
          <ac:spMkLst>
            <pc:docMk/>
            <pc:sldMk cId="0" sldId="257"/>
            <ac:spMk id="188" creationId="{00000000-0000-0000-0000-000000000000}"/>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4-29T13:59:34.069" idx="3">
    <p:pos x="12664" y="-192"/>
    <p:text>4. Arquitetura de hardware IoT
4.1. Unidades de medidas computacionais
4.2. I/O (Inputs e Outputs)
4.3. Processadores
4.4. Sensores
4.5. Memórias
4.6. Armazenamento</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4-29T13:59:34.069" idx="3">
    <p:pos x="12664" y="-192"/>
    <p:text>4. Arquitetura de hardware IoT
4.1. Unidades de medidas computacionais
4.2. I/O (Inputs e Outputs)
4.3. Processadores
4.4. Sensores
4.5. Memórias
4.6. Armazenamento</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4-29T13:59:34.069" idx="3">
    <p:pos x="12664" y="-192"/>
    <p:text>4. Arquitetura de hardware IoT
4.1. Unidades de medidas computacionais
4.2. I/O (Inputs e Outputs)
4.3. Processadores
4.4. Sensores
4.5. Memórias
4.6. Armazenamento</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4-29T13:59:34.069" idx="3">
    <p:pos x="12664" y="-192"/>
    <p:text>4. Arquitetura de hardware IoT
4.1. Unidades de medidas computacionais
4.2. I/O (Inputs e Outputs)
4.3. Processadores
4.4. Sensores
4.5. Memórias
4.6. Armazenamento</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838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676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75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1294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717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9557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5844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59121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7587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5541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136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9622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9327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263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0458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2759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26062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432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3162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60063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6: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6" name="Google Shape;216;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4405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07523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p4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4" name="Google Shape;1404;p4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8676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3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72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5566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0347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c9f1e54b7c_0_231:notes"/>
          <p:cNvSpPr txBox="1">
            <a:spLocks noGrp="1"/>
          </p:cNvSpPr>
          <p:nvPr>
            <p:ph type="body" idx="1"/>
          </p:nvPr>
        </p:nvSpPr>
        <p:spPr>
          <a:xfrm>
            <a:off x="2010400" y="5371925"/>
            <a:ext cx="16083300" cy="50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1c9f1e54b7c_0_23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064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85325" y="1637146"/>
            <a:ext cx="18733500" cy="4513200"/>
          </a:xfrm>
          <a:prstGeom prst="rect">
            <a:avLst/>
          </a:prstGeom>
        </p:spPr>
        <p:txBody>
          <a:bodyPr spcFirstLastPara="1" wrap="square" lIns="201025" tIns="201025" rIns="201025" bIns="201025" anchor="b" anchorCtr="0">
            <a:normAutofit/>
          </a:bodyPr>
          <a:lstStyle>
            <a:lvl1pPr lvl="0" algn="ctr">
              <a:spcBef>
                <a:spcPts val="0"/>
              </a:spcBef>
              <a:spcAft>
                <a:spcPts val="0"/>
              </a:spcAft>
              <a:buSzPts val="11400"/>
              <a:buNone/>
              <a:defRPr sz="11400"/>
            </a:lvl1pPr>
            <a:lvl2pPr lvl="1" algn="ctr">
              <a:spcBef>
                <a:spcPts val="0"/>
              </a:spcBef>
              <a:spcAft>
                <a:spcPts val="0"/>
              </a:spcAft>
              <a:buSzPts val="11400"/>
              <a:buNone/>
              <a:defRPr sz="11400"/>
            </a:lvl2pPr>
            <a:lvl3pPr lvl="2" algn="ctr">
              <a:spcBef>
                <a:spcPts val="0"/>
              </a:spcBef>
              <a:spcAft>
                <a:spcPts val="0"/>
              </a:spcAft>
              <a:buSzPts val="11400"/>
              <a:buNone/>
              <a:defRPr sz="11400"/>
            </a:lvl3pPr>
            <a:lvl4pPr lvl="3" algn="ctr">
              <a:spcBef>
                <a:spcPts val="0"/>
              </a:spcBef>
              <a:spcAft>
                <a:spcPts val="0"/>
              </a:spcAft>
              <a:buSzPts val="11400"/>
              <a:buNone/>
              <a:defRPr sz="11400"/>
            </a:lvl4pPr>
            <a:lvl5pPr lvl="4" algn="ctr">
              <a:spcBef>
                <a:spcPts val="0"/>
              </a:spcBef>
              <a:spcAft>
                <a:spcPts val="0"/>
              </a:spcAft>
              <a:buSzPts val="11400"/>
              <a:buNone/>
              <a:defRPr sz="11400"/>
            </a:lvl5pPr>
            <a:lvl6pPr lvl="5" algn="ctr">
              <a:spcBef>
                <a:spcPts val="0"/>
              </a:spcBef>
              <a:spcAft>
                <a:spcPts val="0"/>
              </a:spcAft>
              <a:buSzPts val="11400"/>
              <a:buNone/>
              <a:defRPr sz="11400"/>
            </a:lvl6pPr>
            <a:lvl7pPr lvl="6" algn="ctr">
              <a:spcBef>
                <a:spcPts val="0"/>
              </a:spcBef>
              <a:spcAft>
                <a:spcPts val="0"/>
              </a:spcAft>
              <a:buSzPts val="11400"/>
              <a:buNone/>
              <a:defRPr sz="11400"/>
            </a:lvl7pPr>
            <a:lvl8pPr lvl="7" algn="ctr">
              <a:spcBef>
                <a:spcPts val="0"/>
              </a:spcBef>
              <a:spcAft>
                <a:spcPts val="0"/>
              </a:spcAft>
              <a:buSzPts val="11400"/>
              <a:buNone/>
              <a:defRPr sz="11400"/>
            </a:lvl8pPr>
            <a:lvl9pPr lvl="8" algn="ctr">
              <a:spcBef>
                <a:spcPts val="0"/>
              </a:spcBef>
              <a:spcAft>
                <a:spcPts val="0"/>
              </a:spcAft>
              <a:buSzPts val="11400"/>
              <a:buNone/>
              <a:defRPr sz="11400"/>
            </a:lvl9pPr>
          </a:lstStyle>
          <a:p>
            <a:endParaRPr/>
          </a:p>
        </p:txBody>
      </p:sp>
      <p:sp>
        <p:nvSpPr>
          <p:cNvPr id="11" name="Google Shape;11;p2"/>
          <p:cNvSpPr txBox="1">
            <a:spLocks noGrp="1"/>
          </p:cNvSpPr>
          <p:nvPr>
            <p:ph type="subTitle" idx="1"/>
          </p:nvPr>
        </p:nvSpPr>
        <p:spPr>
          <a:xfrm>
            <a:off x="685307" y="6231576"/>
            <a:ext cx="18733500" cy="1742700"/>
          </a:xfrm>
          <a:prstGeom prst="rect">
            <a:avLst/>
          </a:prstGeom>
        </p:spPr>
        <p:txBody>
          <a:bodyPr spcFirstLastPara="1" wrap="square" lIns="201025" tIns="201025" rIns="201025" bIns="201025" anchor="t" anchorCtr="0">
            <a:norm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a:endParaRPr/>
          </a:p>
        </p:txBody>
      </p:sp>
      <p:sp>
        <p:nvSpPr>
          <p:cNvPr id="12" name="Google Shape;12;p2"/>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85307" y="2432109"/>
            <a:ext cx="18733500" cy="4317300"/>
          </a:xfrm>
          <a:prstGeom prst="rect">
            <a:avLst/>
          </a:prstGeom>
        </p:spPr>
        <p:txBody>
          <a:bodyPr spcFirstLastPara="1" wrap="square" lIns="201025" tIns="201025" rIns="201025" bIns="201025" anchor="b" anchorCtr="0">
            <a:normAutofit/>
          </a:bodyPr>
          <a:lstStyle>
            <a:lvl1pPr lvl="0" algn="ctr">
              <a:spcBef>
                <a:spcPts val="0"/>
              </a:spcBef>
              <a:spcAft>
                <a:spcPts val="0"/>
              </a:spcAft>
              <a:buSzPts val="26400"/>
              <a:buNone/>
              <a:defRPr sz="26400"/>
            </a:lvl1pPr>
            <a:lvl2pPr lvl="1" algn="ctr">
              <a:spcBef>
                <a:spcPts val="0"/>
              </a:spcBef>
              <a:spcAft>
                <a:spcPts val="0"/>
              </a:spcAft>
              <a:buSzPts val="26400"/>
              <a:buNone/>
              <a:defRPr sz="26400"/>
            </a:lvl2pPr>
            <a:lvl3pPr lvl="2" algn="ctr">
              <a:spcBef>
                <a:spcPts val="0"/>
              </a:spcBef>
              <a:spcAft>
                <a:spcPts val="0"/>
              </a:spcAft>
              <a:buSzPts val="26400"/>
              <a:buNone/>
              <a:defRPr sz="26400"/>
            </a:lvl3pPr>
            <a:lvl4pPr lvl="3" algn="ctr">
              <a:spcBef>
                <a:spcPts val="0"/>
              </a:spcBef>
              <a:spcAft>
                <a:spcPts val="0"/>
              </a:spcAft>
              <a:buSzPts val="26400"/>
              <a:buNone/>
              <a:defRPr sz="26400"/>
            </a:lvl4pPr>
            <a:lvl5pPr lvl="4" algn="ctr">
              <a:spcBef>
                <a:spcPts val="0"/>
              </a:spcBef>
              <a:spcAft>
                <a:spcPts val="0"/>
              </a:spcAft>
              <a:buSzPts val="26400"/>
              <a:buNone/>
              <a:defRPr sz="26400"/>
            </a:lvl5pPr>
            <a:lvl6pPr lvl="5" algn="ctr">
              <a:spcBef>
                <a:spcPts val="0"/>
              </a:spcBef>
              <a:spcAft>
                <a:spcPts val="0"/>
              </a:spcAft>
              <a:buSzPts val="26400"/>
              <a:buNone/>
              <a:defRPr sz="26400"/>
            </a:lvl6pPr>
            <a:lvl7pPr lvl="6" algn="ctr">
              <a:spcBef>
                <a:spcPts val="0"/>
              </a:spcBef>
              <a:spcAft>
                <a:spcPts val="0"/>
              </a:spcAft>
              <a:buSzPts val="26400"/>
              <a:buNone/>
              <a:defRPr sz="26400"/>
            </a:lvl7pPr>
            <a:lvl8pPr lvl="7" algn="ctr">
              <a:spcBef>
                <a:spcPts val="0"/>
              </a:spcBef>
              <a:spcAft>
                <a:spcPts val="0"/>
              </a:spcAft>
              <a:buSzPts val="26400"/>
              <a:buNone/>
              <a:defRPr sz="26400"/>
            </a:lvl8pPr>
            <a:lvl9pPr lvl="8" algn="ctr">
              <a:spcBef>
                <a:spcPts val="0"/>
              </a:spcBef>
              <a:spcAft>
                <a:spcPts val="0"/>
              </a:spcAft>
              <a:buSzPts val="26400"/>
              <a:buNone/>
              <a:defRPr sz="26400"/>
            </a:lvl9pPr>
          </a:lstStyle>
          <a:p>
            <a:r>
              <a:t>xx%</a:t>
            </a:r>
          </a:p>
        </p:txBody>
      </p:sp>
      <p:sp>
        <p:nvSpPr>
          <p:cNvPr id="46" name="Google Shape;46;p11"/>
          <p:cNvSpPr txBox="1">
            <a:spLocks noGrp="1"/>
          </p:cNvSpPr>
          <p:nvPr>
            <p:ph type="body" idx="1"/>
          </p:nvPr>
        </p:nvSpPr>
        <p:spPr>
          <a:xfrm>
            <a:off x="685307" y="6931003"/>
            <a:ext cx="18733500" cy="2860200"/>
          </a:xfrm>
          <a:prstGeom prst="rect">
            <a:avLst/>
          </a:prstGeom>
        </p:spPr>
        <p:txBody>
          <a:bodyPr spcFirstLastPara="1" wrap="square" lIns="201025" tIns="201025" rIns="201025" bIns="201025" anchor="t" anchorCtr="0">
            <a:normAutofit/>
          </a:bodyPr>
          <a:lstStyle>
            <a:lvl1pPr marL="457200" lvl="0" indent="-482600" algn="ctr">
              <a:spcBef>
                <a:spcPts val="0"/>
              </a:spcBef>
              <a:spcAft>
                <a:spcPts val="0"/>
              </a:spcAft>
              <a:buSzPts val="4000"/>
              <a:buChar char="●"/>
              <a:defRPr/>
            </a:lvl1pPr>
            <a:lvl2pPr marL="914400" lvl="1" indent="-425450" algn="ctr">
              <a:spcBef>
                <a:spcPts val="0"/>
              </a:spcBef>
              <a:spcAft>
                <a:spcPts val="0"/>
              </a:spcAft>
              <a:buSzPts val="3100"/>
              <a:buChar char="○"/>
              <a:defRPr/>
            </a:lvl2pPr>
            <a:lvl3pPr marL="1371600" lvl="2" indent="-425450" algn="ctr">
              <a:spcBef>
                <a:spcPts val="0"/>
              </a:spcBef>
              <a:spcAft>
                <a:spcPts val="0"/>
              </a:spcAft>
              <a:buSzPts val="3100"/>
              <a:buChar char="■"/>
              <a:defRPr/>
            </a:lvl3pPr>
            <a:lvl4pPr marL="1828800" lvl="3" indent="-425450" algn="ctr">
              <a:spcBef>
                <a:spcPts val="0"/>
              </a:spcBef>
              <a:spcAft>
                <a:spcPts val="0"/>
              </a:spcAft>
              <a:buSzPts val="3100"/>
              <a:buChar char="●"/>
              <a:defRPr/>
            </a:lvl4pPr>
            <a:lvl5pPr marL="2286000" lvl="4" indent="-425450" algn="ctr">
              <a:spcBef>
                <a:spcPts val="0"/>
              </a:spcBef>
              <a:spcAft>
                <a:spcPts val="0"/>
              </a:spcAft>
              <a:buSzPts val="3100"/>
              <a:buChar char="○"/>
              <a:defRPr/>
            </a:lvl5pPr>
            <a:lvl6pPr marL="2743200" lvl="5" indent="-425450" algn="ctr">
              <a:spcBef>
                <a:spcPts val="0"/>
              </a:spcBef>
              <a:spcAft>
                <a:spcPts val="0"/>
              </a:spcAft>
              <a:buSzPts val="3100"/>
              <a:buChar char="■"/>
              <a:defRPr/>
            </a:lvl6pPr>
            <a:lvl7pPr marL="3200400" lvl="6" indent="-425450" algn="ctr">
              <a:spcBef>
                <a:spcPts val="0"/>
              </a:spcBef>
              <a:spcAft>
                <a:spcPts val="0"/>
              </a:spcAft>
              <a:buSzPts val="3100"/>
              <a:buChar char="●"/>
              <a:defRPr/>
            </a:lvl7pPr>
            <a:lvl8pPr marL="3657600" lvl="7" indent="-425450" algn="ctr">
              <a:spcBef>
                <a:spcPts val="0"/>
              </a:spcBef>
              <a:spcAft>
                <a:spcPts val="0"/>
              </a:spcAft>
              <a:buSzPts val="3100"/>
              <a:buChar char="○"/>
              <a:defRPr/>
            </a:lvl8pPr>
            <a:lvl9pPr marL="4114800" lvl="8" indent="-425450" algn="ctr">
              <a:spcBef>
                <a:spcPts val="0"/>
              </a:spcBef>
              <a:spcAft>
                <a:spcPts val="0"/>
              </a:spcAft>
              <a:buSzPts val="3100"/>
              <a:buChar char="■"/>
              <a:defRPr/>
            </a:lvl9pPr>
          </a:lstStyle>
          <a:p>
            <a:endParaRPr/>
          </a:p>
        </p:txBody>
      </p:sp>
      <p:sp>
        <p:nvSpPr>
          <p:cNvPr id="47" name="Google Shape;47;p11"/>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2" name="Google Shape;52;p13"/>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14474953" y="10517696"/>
            <a:ext cx="46239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54"/>
        <p:cNvGrpSpPr/>
        <p:nvPr/>
      </p:nvGrpSpPr>
      <p:grpSpPr>
        <a:xfrm>
          <a:off x="0" y="0"/>
          <a:ext cx="0" cy="0"/>
          <a:chOff x="0" y="0"/>
          <a:chExt cx="0" cy="0"/>
        </a:xfrm>
      </p:grpSpPr>
      <p:sp>
        <p:nvSpPr>
          <p:cNvPr id="55" name="Google Shape;55;p14"/>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14"/>
          <p:cNvSpPr txBox="1">
            <a:spLocks noGrp="1"/>
          </p:cNvSpPr>
          <p:nvPr>
            <p:ph type="title"/>
          </p:nvPr>
        </p:nvSpPr>
        <p:spPr>
          <a:xfrm>
            <a:off x="2145691" y="1020182"/>
            <a:ext cx="15812700" cy="3010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sz="6100" b="0" i="0">
                <a:solidFill>
                  <a:srgbClr val="333333"/>
                </a:solidFill>
                <a:latin typeface="Montserrat Light"/>
                <a:ea typeface="Montserrat Light"/>
                <a:cs typeface="Montserrat Light"/>
                <a:sym typeface="Montserrat Ligh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 name="Google Shape;57;p14"/>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4"/>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14"/>
          <p:cNvSpPr txBox="1">
            <a:spLocks noGrp="1"/>
          </p:cNvSpPr>
          <p:nvPr>
            <p:ph type="sldNum" idx="12"/>
          </p:nvPr>
        </p:nvSpPr>
        <p:spPr>
          <a:xfrm>
            <a:off x="14474953" y="10517696"/>
            <a:ext cx="46239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145691" y="1020182"/>
            <a:ext cx="15812700" cy="3010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sz="6100" b="0" i="0">
                <a:solidFill>
                  <a:srgbClr val="333333"/>
                </a:solidFill>
                <a:latin typeface="Montserrat Light"/>
                <a:ea typeface="Montserrat Light"/>
                <a:cs typeface="Montserrat Light"/>
                <a:sym typeface="Montserrat Ligh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 name="Google Shape;62;p15"/>
          <p:cNvSpPr txBox="1">
            <a:spLocks noGrp="1"/>
          </p:cNvSpPr>
          <p:nvPr>
            <p:ph type="body" idx="1"/>
          </p:nvPr>
        </p:nvSpPr>
        <p:spPr>
          <a:xfrm>
            <a:off x="8756861" y="2375171"/>
            <a:ext cx="10305300" cy="52272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400"/>
              <a:buNone/>
              <a:defRPr sz="2400" b="0" i="0">
                <a:solidFill>
                  <a:srgbClr val="4D4D4D"/>
                </a:solidFill>
                <a:latin typeface="Montserrat"/>
                <a:ea typeface="Montserrat"/>
                <a:cs typeface="Montserrat"/>
                <a:sym typeface="Montserrat"/>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63" name="Google Shape;63;p15"/>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 name="Google Shape;64;p15"/>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14474953" y="10517696"/>
            <a:ext cx="46239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66"/>
        <p:cNvGrpSpPr/>
        <p:nvPr/>
      </p:nvGrpSpPr>
      <p:grpSpPr>
        <a:xfrm>
          <a:off x="0" y="0"/>
          <a:ext cx="0" cy="0"/>
          <a:chOff x="0" y="0"/>
          <a:chExt cx="0" cy="0"/>
        </a:xfrm>
      </p:grpSpPr>
      <p:sp>
        <p:nvSpPr>
          <p:cNvPr id="67" name="Google Shape;67;p16"/>
          <p:cNvSpPr/>
          <p:nvPr/>
        </p:nvSpPr>
        <p:spPr>
          <a:xfrm>
            <a:off x="10052050" y="0"/>
            <a:ext cx="10052050" cy="11151870"/>
          </a:xfrm>
          <a:custGeom>
            <a:avLst/>
            <a:gdLst/>
            <a:ahLst/>
            <a:cxnLst/>
            <a:rect l="l" t="t" r="r" b="b"/>
            <a:pathLst>
              <a:path w="10052050" h="11151870" extrusionOk="0">
                <a:moveTo>
                  <a:pt x="0" y="11151492"/>
                </a:moveTo>
                <a:lnTo>
                  <a:pt x="10052039" y="11151492"/>
                </a:lnTo>
                <a:lnTo>
                  <a:pt x="1005203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 name="Google Shape;68;p16"/>
          <p:cNvSpPr/>
          <p:nvPr/>
        </p:nvSpPr>
        <p:spPr>
          <a:xfrm>
            <a:off x="1047151" y="9319087"/>
            <a:ext cx="3693160" cy="942975"/>
          </a:xfrm>
          <a:custGeom>
            <a:avLst/>
            <a:gdLst/>
            <a:ahLst/>
            <a:cxnLst/>
            <a:rect l="l" t="t" r="r" b="b"/>
            <a:pathLst>
              <a:path w="3693160"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 name="Google Shape;69;p16"/>
          <p:cNvSpPr/>
          <p:nvPr/>
        </p:nvSpPr>
        <p:spPr>
          <a:xfrm>
            <a:off x="1047076" y="9439611"/>
            <a:ext cx="3693160" cy="700404"/>
          </a:xfrm>
          <a:custGeom>
            <a:avLst/>
            <a:gdLst/>
            <a:ahLst/>
            <a:cxnLst/>
            <a:rect l="l" t="t" r="r" b="b"/>
            <a:pathLst>
              <a:path w="3693160" h="700404" extrusionOk="0">
                <a:moveTo>
                  <a:pt x="198361" y="660984"/>
                </a:moveTo>
                <a:lnTo>
                  <a:pt x="0" y="660984"/>
                </a:lnTo>
                <a:lnTo>
                  <a:pt x="0" y="685812"/>
                </a:lnTo>
                <a:lnTo>
                  <a:pt x="198361" y="685812"/>
                </a:lnTo>
                <a:lnTo>
                  <a:pt x="198361" y="660984"/>
                </a:lnTo>
                <a:close/>
              </a:path>
              <a:path w="3693160" h="700404" extrusionOk="0">
                <a:moveTo>
                  <a:pt x="198361" y="502246"/>
                </a:moveTo>
                <a:lnTo>
                  <a:pt x="0" y="502246"/>
                </a:lnTo>
                <a:lnTo>
                  <a:pt x="0" y="527050"/>
                </a:lnTo>
                <a:lnTo>
                  <a:pt x="198361" y="527050"/>
                </a:lnTo>
                <a:lnTo>
                  <a:pt x="198361" y="502246"/>
                </a:lnTo>
                <a:close/>
              </a:path>
              <a:path w="3693160" h="700404" extrusionOk="0">
                <a:moveTo>
                  <a:pt x="198361" y="337553"/>
                </a:moveTo>
                <a:lnTo>
                  <a:pt x="0" y="337553"/>
                </a:lnTo>
                <a:lnTo>
                  <a:pt x="0" y="362356"/>
                </a:lnTo>
                <a:lnTo>
                  <a:pt x="198361" y="362356"/>
                </a:lnTo>
                <a:lnTo>
                  <a:pt x="198361" y="337553"/>
                </a:lnTo>
                <a:close/>
              </a:path>
              <a:path w="3693160" h="700404" extrusionOk="0">
                <a:moveTo>
                  <a:pt x="198361" y="175056"/>
                </a:moveTo>
                <a:lnTo>
                  <a:pt x="0" y="175056"/>
                </a:lnTo>
                <a:lnTo>
                  <a:pt x="0" y="199898"/>
                </a:lnTo>
                <a:lnTo>
                  <a:pt x="198361" y="199898"/>
                </a:lnTo>
                <a:lnTo>
                  <a:pt x="198361" y="175056"/>
                </a:lnTo>
                <a:close/>
              </a:path>
              <a:path w="3693160" h="700404" extrusionOk="0">
                <a:moveTo>
                  <a:pt x="198361" y="16802"/>
                </a:moveTo>
                <a:lnTo>
                  <a:pt x="0" y="16802"/>
                </a:lnTo>
                <a:lnTo>
                  <a:pt x="0" y="41592"/>
                </a:lnTo>
                <a:lnTo>
                  <a:pt x="198361" y="41592"/>
                </a:lnTo>
                <a:lnTo>
                  <a:pt x="198361" y="16802"/>
                </a:lnTo>
                <a:close/>
              </a:path>
              <a:path w="3693160" h="700404" extrusionOk="0">
                <a:moveTo>
                  <a:pt x="908532" y="161366"/>
                </a:moveTo>
                <a:lnTo>
                  <a:pt x="905624" y="119291"/>
                </a:lnTo>
                <a:lnTo>
                  <a:pt x="870216" y="56515"/>
                </a:lnTo>
                <a:lnTo>
                  <a:pt x="804735" y="18783"/>
                </a:lnTo>
                <a:lnTo>
                  <a:pt x="764209" y="8001"/>
                </a:lnTo>
                <a:lnTo>
                  <a:pt x="720382" y="1917"/>
                </a:lnTo>
                <a:lnTo>
                  <a:pt x="674649" y="0"/>
                </a:lnTo>
                <a:lnTo>
                  <a:pt x="627659" y="1714"/>
                </a:lnTo>
                <a:lnTo>
                  <a:pt x="580986" y="7264"/>
                </a:lnTo>
                <a:lnTo>
                  <a:pt x="535622" y="17233"/>
                </a:lnTo>
                <a:lnTo>
                  <a:pt x="492493" y="32219"/>
                </a:lnTo>
                <a:lnTo>
                  <a:pt x="452564" y="52793"/>
                </a:lnTo>
                <a:lnTo>
                  <a:pt x="416788" y="79565"/>
                </a:lnTo>
                <a:lnTo>
                  <a:pt x="386118" y="113106"/>
                </a:lnTo>
                <a:lnTo>
                  <a:pt x="361518" y="154025"/>
                </a:lnTo>
                <a:lnTo>
                  <a:pt x="343941" y="202895"/>
                </a:lnTo>
                <a:lnTo>
                  <a:pt x="339204" y="254914"/>
                </a:lnTo>
                <a:lnTo>
                  <a:pt x="348361" y="300837"/>
                </a:lnTo>
                <a:lnTo>
                  <a:pt x="371944" y="338747"/>
                </a:lnTo>
                <a:lnTo>
                  <a:pt x="410476" y="366712"/>
                </a:lnTo>
                <a:lnTo>
                  <a:pt x="460273" y="387235"/>
                </a:lnTo>
                <a:lnTo>
                  <a:pt x="508939" y="402196"/>
                </a:lnTo>
                <a:lnTo>
                  <a:pt x="594944" y="424522"/>
                </a:lnTo>
                <a:lnTo>
                  <a:pt x="628256" y="436435"/>
                </a:lnTo>
                <a:lnTo>
                  <a:pt x="652462" y="451904"/>
                </a:lnTo>
                <a:lnTo>
                  <a:pt x="665543" y="473189"/>
                </a:lnTo>
                <a:lnTo>
                  <a:pt x="665505" y="502577"/>
                </a:lnTo>
                <a:lnTo>
                  <a:pt x="650049" y="531901"/>
                </a:lnTo>
                <a:lnTo>
                  <a:pt x="622071" y="552831"/>
                </a:lnTo>
                <a:lnTo>
                  <a:pt x="587806" y="565391"/>
                </a:lnTo>
                <a:lnTo>
                  <a:pt x="553504" y="569569"/>
                </a:lnTo>
                <a:lnTo>
                  <a:pt x="508876" y="563206"/>
                </a:lnTo>
                <a:lnTo>
                  <a:pt x="477113" y="544449"/>
                </a:lnTo>
                <a:lnTo>
                  <a:pt x="460578" y="513829"/>
                </a:lnTo>
                <a:lnTo>
                  <a:pt x="461683" y="471868"/>
                </a:lnTo>
                <a:lnTo>
                  <a:pt x="275539" y="471868"/>
                </a:lnTo>
                <a:lnTo>
                  <a:pt x="269443" y="527735"/>
                </a:lnTo>
                <a:lnTo>
                  <a:pt x="274370" y="574230"/>
                </a:lnTo>
                <a:lnTo>
                  <a:pt x="289229" y="612101"/>
                </a:lnTo>
                <a:lnTo>
                  <a:pt x="312877" y="642086"/>
                </a:lnTo>
                <a:lnTo>
                  <a:pt x="344220" y="664946"/>
                </a:lnTo>
                <a:lnTo>
                  <a:pt x="382117" y="681431"/>
                </a:lnTo>
                <a:lnTo>
                  <a:pt x="425475" y="692277"/>
                </a:lnTo>
                <a:lnTo>
                  <a:pt x="473151" y="698233"/>
                </a:lnTo>
                <a:lnTo>
                  <a:pt x="524052" y="700049"/>
                </a:lnTo>
                <a:lnTo>
                  <a:pt x="575627" y="697547"/>
                </a:lnTo>
                <a:lnTo>
                  <a:pt x="626084" y="690016"/>
                </a:lnTo>
                <a:lnTo>
                  <a:pt x="674420" y="677392"/>
                </a:lnTo>
                <a:lnTo>
                  <a:pt x="719620" y="659612"/>
                </a:lnTo>
                <a:lnTo>
                  <a:pt x="760679" y="636625"/>
                </a:lnTo>
                <a:lnTo>
                  <a:pt x="796582" y="608368"/>
                </a:lnTo>
                <a:lnTo>
                  <a:pt x="826350" y="574789"/>
                </a:lnTo>
                <a:lnTo>
                  <a:pt x="829373" y="569569"/>
                </a:lnTo>
                <a:lnTo>
                  <a:pt x="848956" y="535825"/>
                </a:lnTo>
                <a:lnTo>
                  <a:pt x="863409" y="491413"/>
                </a:lnTo>
                <a:lnTo>
                  <a:pt x="869188" y="436968"/>
                </a:lnTo>
                <a:lnTo>
                  <a:pt x="862253" y="393585"/>
                </a:lnTo>
                <a:lnTo>
                  <a:pt x="844715" y="359727"/>
                </a:lnTo>
                <a:lnTo>
                  <a:pt x="786193" y="314401"/>
                </a:lnTo>
                <a:lnTo>
                  <a:pt x="749401" y="299821"/>
                </a:lnTo>
                <a:lnTo>
                  <a:pt x="710374" y="288569"/>
                </a:lnTo>
                <a:lnTo>
                  <a:pt x="634009" y="269887"/>
                </a:lnTo>
                <a:lnTo>
                  <a:pt x="598487" y="259118"/>
                </a:lnTo>
                <a:lnTo>
                  <a:pt x="566508" y="244424"/>
                </a:lnTo>
                <a:lnTo>
                  <a:pt x="545211" y="222923"/>
                </a:lnTo>
                <a:lnTo>
                  <a:pt x="541718" y="191719"/>
                </a:lnTo>
                <a:lnTo>
                  <a:pt x="553250" y="167982"/>
                </a:lnTo>
                <a:lnTo>
                  <a:pt x="574865" y="148437"/>
                </a:lnTo>
                <a:lnTo>
                  <a:pt x="603186" y="135178"/>
                </a:lnTo>
                <a:lnTo>
                  <a:pt x="634784" y="130302"/>
                </a:lnTo>
                <a:lnTo>
                  <a:pt x="656831" y="131686"/>
                </a:lnTo>
                <a:lnTo>
                  <a:pt x="701929" y="151726"/>
                </a:lnTo>
                <a:lnTo>
                  <a:pt x="716407" y="192938"/>
                </a:lnTo>
                <a:lnTo>
                  <a:pt x="713600" y="211264"/>
                </a:lnTo>
                <a:lnTo>
                  <a:pt x="899718" y="211264"/>
                </a:lnTo>
                <a:lnTo>
                  <a:pt x="908532" y="161366"/>
                </a:lnTo>
                <a:close/>
              </a:path>
              <a:path w="3693160" h="700404" extrusionOk="0">
                <a:moveTo>
                  <a:pt x="1580984" y="13944"/>
                </a:moveTo>
                <a:lnTo>
                  <a:pt x="1069111" y="13944"/>
                </a:lnTo>
                <a:lnTo>
                  <a:pt x="926261" y="685939"/>
                </a:lnTo>
                <a:lnTo>
                  <a:pt x="1438148" y="685939"/>
                </a:lnTo>
                <a:lnTo>
                  <a:pt x="1465910" y="555612"/>
                </a:lnTo>
                <a:lnTo>
                  <a:pt x="1140142" y="555612"/>
                </a:lnTo>
                <a:lnTo>
                  <a:pt x="1170393" y="413207"/>
                </a:lnTo>
                <a:lnTo>
                  <a:pt x="1470088" y="413207"/>
                </a:lnTo>
                <a:lnTo>
                  <a:pt x="1497685" y="282968"/>
                </a:lnTo>
                <a:lnTo>
                  <a:pt x="1198003" y="282968"/>
                </a:lnTo>
                <a:lnTo>
                  <a:pt x="1227467" y="144246"/>
                </a:lnTo>
                <a:lnTo>
                  <a:pt x="1553235" y="144246"/>
                </a:lnTo>
                <a:lnTo>
                  <a:pt x="1580984" y="13944"/>
                </a:lnTo>
                <a:close/>
              </a:path>
              <a:path w="3693160" h="700404" extrusionOk="0">
                <a:moveTo>
                  <a:pt x="2341372" y="13944"/>
                </a:moveTo>
                <a:lnTo>
                  <a:pt x="2173846" y="13944"/>
                </a:lnTo>
                <a:lnTo>
                  <a:pt x="2067737" y="512787"/>
                </a:lnTo>
                <a:lnTo>
                  <a:pt x="2065578" y="514692"/>
                </a:lnTo>
                <a:lnTo>
                  <a:pt x="1984082" y="171284"/>
                </a:lnTo>
                <a:lnTo>
                  <a:pt x="1946744" y="13944"/>
                </a:lnTo>
                <a:lnTo>
                  <a:pt x="1686153" y="13944"/>
                </a:lnTo>
                <a:lnTo>
                  <a:pt x="1543291" y="685939"/>
                </a:lnTo>
                <a:lnTo>
                  <a:pt x="1710829" y="685939"/>
                </a:lnTo>
                <a:lnTo>
                  <a:pt x="1820202" y="171284"/>
                </a:lnTo>
                <a:lnTo>
                  <a:pt x="1822056" y="171284"/>
                </a:lnTo>
                <a:lnTo>
                  <a:pt x="1940699" y="685939"/>
                </a:lnTo>
                <a:lnTo>
                  <a:pt x="2198522" y="685939"/>
                </a:lnTo>
                <a:lnTo>
                  <a:pt x="2234920" y="514692"/>
                </a:lnTo>
                <a:lnTo>
                  <a:pt x="2341372" y="13944"/>
                </a:lnTo>
                <a:close/>
              </a:path>
              <a:path w="3693160" h="700404" extrusionOk="0">
                <a:moveTo>
                  <a:pt x="3024975" y="685939"/>
                </a:moveTo>
                <a:lnTo>
                  <a:pt x="3001073" y="554697"/>
                </a:lnTo>
                <a:lnTo>
                  <a:pt x="2977350" y="424408"/>
                </a:lnTo>
                <a:lnTo>
                  <a:pt x="2926486" y="145161"/>
                </a:lnTo>
                <a:lnTo>
                  <a:pt x="2902585" y="13944"/>
                </a:lnTo>
                <a:lnTo>
                  <a:pt x="2779890" y="13944"/>
                </a:lnTo>
                <a:lnTo>
                  <a:pt x="2779890" y="424408"/>
                </a:lnTo>
                <a:lnTo>
                  <a:pt x="2600274" y="424408"/>
                </a:lnTo>
                <a:lnTo>
                  <a:pt x="2750870" y="145161"/>
                </a:lnTo>
                <a:lnTo>
                  <a:pt x="2753652" y="145161"/>
                </a:lnTo>
                <a:lnTo>
                  <a:pt x="2779890" y="424408"/>
                </a:lnTo>
                <a:lnTo>
                  <a:pt x="2779890" y="13944"/>
                </a:lnTo>
                <a:lnTo>
                  <a:pt x="2675496" y="13944"/>
                </a:lnTo>
                <a:lnTo>
                  <a:pt x="2267356" y="685939"/>
                </a:lnTo>
                <a:lnTo>
                  <a:pt x="2453525" y="685939"/>
                </a:lnTo>
                <a:lnTo>
                  <a:pt x="2525179" y="554697"/>
                </a:lnTo>
                <a:lnTo>
                  <a:pt x="2797886" y="554697"/>
                </a:lnTo>
                <a:lnTo>
                  <a:pt x="2814637" y="685939"/>
                </a:lnTo>
                <a:lnTo>
                  <a:pt x="3024975" y="685939"/>
                </a:lnTo>
                <a:close/>
              </a:path>
              <a:path w="3693160" h="700404" extrusionOk="0">
                <a:moveTo>
                  <a:pt x="3424682" y="13944"/>
                </a:moveTo>
                <a:lnTo>
                  <a:pt x="3238550" y="13944"/>
                </a:lnTo>
                <a:lnTo>
                  <a:pt x="3095675" y="685939"/>
                </a:lnTo>
                <a:lnTo>
                  <a:pt x="3281845" y="685939"/>
                </a:lnTo>
                <a:lnTo>
                  <a:pt x="3424682" y="13944"/>
                </a:lnTo>
                <a:close/>
              </a:path>
              <a:path w="3693160" h="700404" extrusionOk="0">
                <a:moveTo>
                  <a:pt x="3692931" y="660984"/>
                </a:moveTo>
                <a:lnTo>
                  <a:pt x="3494582" y="660984"/>
                </a:lnTo>
                <a:lnTo>
                  <a:pt x="3494582" y="685812"/>
                </a:lnTo>
                <a:lnTo>
                  <a:pt x="3692931" y="685812"/>
                </a:lnTo>
                <a:lnTo>
                  <a:pt x="3692931" y="660984"/>
                </a:lnTo>
                <a:close/>
              </a:path>
              <a:path w="3693160" h="700404" extrusionOk="0">
                <a:moveTo>
                  <a:pt x="3692931" y="502246"/>
                </a:moveTo>
                <a:lnTo>
                  <a:pt x="3494582" y="502246"/>
                </a:lnTo>
                <a:lnTo>
                  <a:pt x="3494582" y="527050"/>
                </a:lnTo>
                <a:lnTo>
                  <a:pt x="3692931" y="527050"/>
                </a:lnTo>
                <a:lnTo>
                  <a:pt x="3692931" y="502246"/>
                </a:lnTo>
                <a:close/>
              </a:path>
              <a:path w="3693160" h="700404" extrusionOk="0">
                <a:moveTo>
                  <a:pt x="3692931" y="337553"/>
                </a:moveTo>
                <a:lnTo>
                  <a:pt x="3494582" y="337553"/>
                </a:lnTo>
                <a:lnTo>
                  <a:pt x="3494582" y="362356"/>
                </a:lnTo>
                <a:lnTo>
                  <a:pt x="3692931" y="362356"/>
                </a:lnTo>
                <a:lnTo>
                  <a:pt x="3692931" y="337553"/>
                </a:lnTo>
                <a:close/>
              </a:path>
              <a:path w="3693160" h="700404" extrusionOk="0">
                <a:moveTo>
                  <a:pt x="3692931" y="175056"/>
                </a:moveTo>
                <a:lnTo>
                  <a:pt x="3494582" y="175056"/>
                </a:lnTo>
                <a:lnTo>
                  <a:pt x="3494582" y="199898"/>
                </a:lnTo>
                <a:lnTo>
                  <a:pt x="3692931" y="199898"/>
                </a:lnTo>
                <a:lnTo>
                  <a:pt x="3692931" y="175056"/>
                </a:lnTo>
                <a:close/>
              </a:path>
              <a:path w="3693160" h="700404" extrusionOk="0">
                <a:moveTo>
                  <a:pt x="3692931" y="16802"/>
                </a:moveTo>
                <a:lnTo>
                  <a:pt x="3494582" y="16802"/>
                </a:lnTo>
                <a:lnTo>
                  <a:pt x="3494582" y="41592"/>
                </a:lnTo>
                <a:lnTo>
                  <a:pt x="3692931" y="41592"/>
                </a:lnTo>
                <a:lnTo>
                  <a:pt x="3692931" y="1680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0" name="Google Shape;70;p16"/>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71" name="Google Shape;71;p16"/>
          <p:cNvPicPr preferRelativeResize="0"/>
          <p:nvPr/>
        </p:nvPicPr>
        <p:blipFill rotWithShape="1">
          <a:blip r:embed="rId2">
            <a:alphaModFix/>
          </a:blip>
          <a:srcRect/>
          <a:stretch/>
        </p:blipFill>
        <p:spPr>
          <a:xfrm>
            <a:off x="9014353" y="1057130"/>
            <a:ext cx="3245974" cy="2722419"/>
          </a:xfrm>
          <a:prstGeom prst="rect">
            <a:avLst/>
          </a:prstGeom>
          <a:noFill/>
          <a:ln>
            <a:noFill/>
          </a:ln>
        </p:spPr>
      </p:pic>
      <p:pic>
        <p:nvPicPr>
          <p:cNvPr id="72" name="Google Shape;72;p16"/>
          <p:cNvPicPr preferRelativeResize="0"/>
          <p:nvPr/>
        </p:nvPicPr>
        <p:blipFill rotWithShape="1">
          <a:blip r:embed="rId2">
            <a:alphaModFix/>
          </a:blip>
          <a:srcRect/>
          <a:stretch/>
        </p:blipFill>
        <p:spPr>
          <a:xfrm>
            <a:off x="9014353" y="4303094"/>
            <a:ext cx="3245974" cy="2722430"/>
          </a:xfrm>
          <a:prstGeom prst="rect">
            <a:avLst/>
          </a:prstGeom>
          <a:noFill/>
          <a:ln>
            <a:noFill/>
          </a:ln>
        </p:spPr>
      </p:pic>
      <p:pic>
        <p:nvPicPr>
          <p:cNvPr id="73" name="Google Shape;73;p16"/>
          <p:cNvPicPr preferRelativeResize="0"/>
          <p:nvPr/>
        </p:nvPicPr>
        <p:blipFill rotWithShape="1">
          <a:blip r:embed="rId2">
            <a:alphaModFix/>
          </a:blip>
          <a:srcRect/>
          <a:stretch/>
        </p:blipFill>
        <p:spPr>
          <a:xfrm>
            <a:off x="9014353" y="7549068"/>
            <a:ext cx="3245974" cy="2722430"/>
          </a:xfrm>
          <a:prstGeom prst="rect">
            <a:avLst/>
          </a:prstGeom>
          <a:noFill/>
          <a:ln>
            <a:noFill/>
          </a:ln>
        </p:spPr>
      </p:pic>
      <p:sp>
        <p:nvSpPr>
          <p:cNvPr id="74" name="Google Shape;74;p16"/>
          <p:cNvSpPr txBox="1">
            <a:spLocks noGrp="1"/>
          </p:cNvSpPr>
          <p:nvPr>
            <p:ph type="title"/>
          </p:nvPr>
        </p:nvSpPr>
        <p:spPr>
          <a:xfrm>
            <a:off x="2145691" y="1020182"/>
            <a:ext cx="15812700" cy="3010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sz="6100" b="0" i="0">
                <a:solidFill>
                  <a:srgbClr val="333333"/>
                </a:solidFill>
                <a:latin typeface="Montserrat Light"/>
                <a:ea typeface="Montserrat Light"/>
                <a:cs typeface="Montserrat Light"/>
                <a:sym typeface="Montserrat Ligh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 name="Google Shape;75;p16"/>
          <p:cNvSpPr txBox="1">
            <a:spLocks noGrp="1"/>
          </p:cNvSpPr>
          <p:nvPr>
            <p:ph type="body" idx="1"/>
          </p:nvPr>
        </p:nvSpPr>
        <p:spPr>
          <a:xfrm>
            <a:off x="1005205" y="2601150"/>
            <a:ext cx="8745300" cy="74643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400"/>
              <a:buNone/>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76" name="Google Shape;76;p16"/>
          <p:cNvSpPr txBox="1">
            <a:spLocks noGrp="1"/>
          </p:cNvSpPr>
          <p:nvPr>
            <p:ph type="body" idx="2"/>
          </p:nvPr>
        </p:nvSpPr>
        <p:spPr>
          <a:xfrm>
            <a:off x="10353611" y="2601150"/>
            <a:ext cx="8745300" cy="74643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400"/>
              <a:buNone/>
              <a:defRPr/>
            </a:lvl1pPr>
            <a:lvl2pPr marL="914400" lvl="1" indent="-228600" algn="l" rtl="0">
              <a:lnSpc>
                <a:spcPct val="100000"/>
              </a:lnSpc>
              <a:spcBef>
                <a:spcPts val="0"/>
              </a:spcBef>
              <a:spcAft>
                <a:spcPts val="0"/>
              </a:spcAft>
              <a:buSzPts val="1400"/>
              <a:buNone/>
              <a:defRPr/>
            </a:lvl2pPr>
            <a:lvl3pPr marL="1371600" lvl="2" indent="-228600" algn="l" rtl="0">
              <a:lnSpc>
                <a:spcPct val="100000"/>
              </a:lnSpc>
              <a:spcBef>
                <a:spcPts val="0"/>
              </a:spcBef>
              <a:spcAft>
                <a:spcPts val="0"/>
              </a:spcAft>
              <a:buSzPts val="1400"/>
              <a:buNone/>
              <a:defRPr/>
            </a:lvl3pPr>
            <a:lvl4pPr marL="1828800" lvl="3" indent="-228600" algn="l" rtl="0">
              <a:lnSpc>
                <a:spcPct val="100000"/>
              </a:lnSpc>
              <a:spcBef>
                <a:spcPts val="0"/>
              </a:spcBef>
              <a:spcAft>
                <a:spcPts val="0"/>
              </a:spcAft>
              <a:buSzPts val="1400"/>
              <a:buNone/>
              <a:defRPr/>
            </a:lvl4pPr>
            <a:lvl5pPr marL="2286000" lvl="4" indent="-228600" algn="l" rtl="0">
              <a:lnSpc>
                <a:spcPct val="100000"/>
              </a:lnSpc>
              <a:spcBef>
                <a:spcPts val="0"/>
              </a:spcBef>
              <a:spcAft>
                <a:spcPts val="0"/>
              </a:spcAft>
              <a:buSzPts val="1400"/>
              <a:buNone/>
              <a:defRPr/>
            </a:lvl5pPr>
            <a:lvl6pPr marL="2743200" lvl="5" indent="-228600" algn="l" rtl="0">
              <a:lnSpc>
                <a:spcPct val="100000"/>
              </a:lnSpc>
              <a:spcBef>
                <a:spcPts val="0"/>
              </a:spcBef>
              <a:spcAft>
                <a:spcPts val="0"/>
              </a:spcAft>
              <a:buSzPts val="1400"/>
              <a:buNone/>
              <a:defRPr/>
            </a:lvl6pPr>
            <a:lvl7pPr marL="3200400" lvl="6" indent="-228600" algn="l" rtl="0">
              <a:lnSpc>
                <a:spcPct val="100000"/>
              </a:lnSpc>
              <a:spcBef>
                <a:spcPts val="0"/>
              </a:spcBef>
              <a:spcAft>
                <a:spcPts val="0"/>
              </a:spcAft>
              <a:buSzPts val="1400"/>
              <a:buNone/>
              <a:defRPr/>
            </a:lvl7pPr>
            <a:lvl8pPr marL="3657600" lvl="7" indent="-228600" algn="l" rtl="0">
              <a:lnSpc>
                <a:spcPct val="100000"/>
              </a:lnSpc>
              <a:spcBef>
                <a:spcPts val="0"/>
              </a:spcBef>
              <a:spcAft>
                <a:spcPts val="0"/>
              </a:spcAft>
              <a:buSzPts val="1400"/>
              <a:buNone/>
              <a:defRPr/>
            </a:lvl8pPr>
            <a:lvl9pPr marL="4114800" lvl="8" indent="-228600" algn="l" rtl="0">
              <a:lnSpc>
                <a:spcPct val="100000"/>
              </a:lnSpc>
              <a:spcBef>
                <a:spcPts val="0"/>
              </a:spcBef>
              <a:spcAft>
                <a:spcPts val="0"/>
              </a:spcAft>
              <a:buSzPts val="1400"/>
              <a:buNone/>
              <a:defRPr/>
            </a:lvl9pPr>
          </a:lstStyle>
          <a:p>
            <a:endParaRPr/>
          </a:p>
        </p:txBody>
      </p:sp>
      <p:sp>
        <p:nvSpPr>
          <p:cNvPr id="77" name="Google Shape;77;p16"/>
          <p:cNvSpPr txBox="1">
            <a:spLocks noGrp="1"/>
          </p:cNvSpPr>
          <p:nvPr>
            <p:ph type="ftr" idx="11"/>
          </p:nvPr>
        </p:nvSpPr>
        <p:spPr>
          <a:xfrm>
            <a:off x="6835394" y="10517696"/>
            <a:ext cx="6433200" cy="5655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6"/>
          <p:cNvSpPr txBox="1">
            <a:spLocks noGrp="1"/>
          </p:cNvSpPr>
          <p:nvPr>
            <p:ph type="dt" idx="10"/>
          </p:nvPr>
        </p:nvSpPr>
        <p:spPr>
          <a:xfrm>
            <a:off x="1005205" y="10517696"/>
            <a:ext cx="4623900" cy="565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400"/>
              <a:buNone/>
              <a:defRPr>
                <a:solidFill>
                  <a:srgbClr val="888888"/>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16"/>
          <p:cNvSpPr txBox="1">
            <a:spLocks noGrp="1"/>
          </p:cNvSpPr>
          <p:nvPr>
            <p:ph type="sldNum" idx="12"/>
          </p:nvPr>
        </p:nvSpPr>
        <p:spPr>
          <a:xfrm>
            <a:off x="14474953" y="10517696"/>
            <a:ext cx="4623900" cy="2772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85307" y="4729215"/>
            <a:ext cx="18733500" cy="1851000"/>
          </a:xfrm>
          <a:prstGeom prst="rect">
            <a:avLst/>
          </a:prstGeom>
        </p:spPr>
        <p:txBody>
          <a:bodyPr spcFirstLastPara="1" wrap="square" lIns="201025" tIns="201025" rIns="201025" bIns="201025" anchor="ctr" anchorCtr="0">
            <a:normAutofit/>
          </a:bodyPr>
          <a:lstStyle>
            <a:lvl1pPr lvl="0" algn="ctr">
              <a:spcBef>
                <a:spcPts val="0"/>
              </a:spcBef>
              <a:spcAft>
                <a:spcPts val="0"/>
              </a:spcAft>
              <a:buSzPts val="7900"/>
              <a:buNone/>
              <a:defRPr sz="7900"/>
            </a:lvl1pPr>
            <a:lvl2pPr lvl="1" algn="ctr">
              <a:spcBef>
                <a:spcPts val="0"/>
              </a:spcBef>
              <a:spcAft>
                <a:spcPts val="0"/>
              </a:spcAft>
              <a:buSzPts val="7900"/>
              <a:buNone/>
              <a:defRPr sz="7900"/>
            </a:lvl2pPr>
            <a:lvl3pPr lvl="2" algn="ctr">
              <a:spcBef>
                <a:spcPts val="0"/>
              </a:spcBef>
              <a:spcAft>
                <a:spcPts val="0"/>
              </a:spcAft>
              <a:buSzPts val="7900"/>
              <a:buNone/>
              <a:defRPr sz="7900"/>
            </a:lvl3pPr>
            <a:lvl4pPr lvl="3" algn="ctr">
              <a:spcBef>
                <a:spcPts val="0"/>
              </a:spcBef>
              <a:spcAft>
                <a:spcPts val="0"/>
              </a:spcAft>
              <a:buSzPts val="7900"/>
              <a:buNone/>
              <a:defRPr sz="7900"/>
            </a:lvl4pPr>
            <a:lvl5pPr lvl="4" algn="ctr">
              <a:spcBef>
                <a:spcPts val="0"/>
              </a:spcBef>
              <a:spcAft>
                <a:spcPts val="0"/>
              </a:spcAft>
              <a:buSzPts val="7900"/>
              <a:buNone/>
              <a:defRPr sz="7900"/>
            </a:lvl5pPr>
            <a:lvl6pPr lvl="5" algn="ctr">
              <a:spcBef>
                <a:spcPts val="0"/>
              </a:spcBef>
              <a:spcAft>
                <a:spcPts val="0"/>
              </a:spcAft>
              <a:buSzPts val="7900"/>
              <a:buNone/>
              <a:defRPr sz="7900"/>
            </a:lvl6pPr>
            <a:lvl7pPr lvl="6" algn="ctr">
              <a:spcBef>
                <a:spcPts val="0"/>
              </a:spcBef>
              <a:spcAft>
                <a:spcPts val="0"/>
              </a:spcAft>
              <a:buSzPts val="7900"/>
              <a:buNone/>
              <a:defRPr sz="7900"/>
            </a:lvl7pPr>
            <a:lvl8pPr lvl="7" algn="ctr">
              <a:spcBef>
                <a:spcPts val="0"/>
              </a:spcBef>
              <a:spcAft>
                <a:spcPts val="0"/>
              </a:spcAft>
              <a:buSzPts val="7900"/>
              <a:buNone/>
              <a:defRPr sz="7900"/>
            </a:lvl8pPr>
            <a:lvl9pPr lvl="8" algn="ctr">
              <a:spcBef>
                <a:spcPts val="0"/>
              </a:spcBef>
              <a:spcAft>
                <a:spcPts val="0"/>
              </a:spcAft>
              <a:buSzPts val="7900"/>
              <a:buNone/>
              <a:defRPr sz="7900"/>
            </a:lvl9pPr>
          </a:lstStyle>
          <a:p>
            <a:endParaRPr/>
          </a:p>
        </p:txBody>
      </p:sp>
      <p:sp>
        <p:nvSpPr>
          <p:cNvPr id="15" name="Google Shape;15;p3"/>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85307" y="978506"/>
            <a:ext cx="18733500" cy="1259100"/>
          </a:xfrm>
          <a:prstGeom prst="rect">
            <a:avLst/>
          </a:prstGeom>
        </p:spPr>
        <p:txBody>
          <a:bodyPr spcFirstLastPara="1" wrap="square" lIns="201025" tIns="201025" rIns="201025" bIns="201025" anchor="t" anchorCtr="0">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18" name="Google Shape;18;p4"/>
          <p:cNvSpPr txBox="1">
            <a:spLocks noGrp="1"/>
          </p:cNvSpPr>
          <p:nvPr>
            <p:ph type="body" idx="1"/>
          </p:nvPr>
        </p:nvSpPr>
        <p:spPr>
          <a:xfrm>
            <a:off x="685307" y="2534022"/>
            <a:ext cx="18733500" cy="7512000"/>
          </a:xfrm>
          <a:prstGeom prst="rect">
            <a:avLst/>
          </a:prstGeom>
        </p:spPr>
        <p:txBody>
          <a:bodyPr spcFirstLastPara="1" wrap="square" lIns="201025" tIns="201025" rIns="201025" bIns="201025" anchor="t" anchorCtr="0">
            <a:normAutofit/>
          </a:bodyPr>
          <a:lstStyle>
            <a:lvl1pPr marL="457200" lvl="0" indent="-482600">
              <a:spcBef>
                <a:spcPts val="0"/>
              </a:spcBef>
              <a:spcAft>
                <a:spcPts val="0"/>
              </a:spcAft>
              <a:buSzPts val="4000"/>
              <a:buChar char="●"/>
              <a:defRPr/>
            </a:lvl1pPr>
            <a:lvl2pPr marL="914400" lvl="1" indent="-425450">
              <a:spcBef>
                <a:spcPts val="0"/>
              </a:spcBef>
              <a:spcAft>
                <a:spcPts val="0"/>
              </a:spcAft>
              <a:buSzPts val="3100"/>
              <a:buChar char="○"/>
              <a:defRPr/>
            </a:lvl2pPr>
            <a:lvl3pPr marL="1371600" lvl="2" indent="-425450">
              <a:spcBef>
                <a:spcPts val="0"/>
              </a:spcBef>
              <a:spcAft>
                <a:spcPts val="0"/>
              </a:spcAft>
              <a:buSzPts val="3100"/>
              <a:buChar char="■"/>
              <a:defRPr/>
            </a:lvl3pPr>
            <a:lvl4pPr marL="1828800" lvl="3" indent="-425450">
              <a:spcBef>
                <a:spcPts val="0"/>
              </a:spcBef>
              <a:spcAft>
                <a:spcPts val="0"/>
              </a:spcAft>
              <a:buSzPts val="3100"/>
              <a:buChar char="●"/>
              <a:defRPr/>
            </a:lvl4pPr>
            <a:lvl5pPr marL="2286000" lvl="4" indent="-425450">
              <a:spcBef>
                <a:spcPts val="0"/>
              </a:spcBef>
              <a:spcAft>
                <a:spcPts val="0"/>
              </a:spcAft>
              <a:buSzPts val="3100"/>
              <a:buChar char="○"/>
              <a:defRPr/>
            </a:lvl5pPr>
            <a:lvl6pPr marL="2743200" lvl="5" indent="-425450">
              <a:spcBef>
                <a:spcPts val="0"/>
              </a:spcBef>
              <a:spcAft>
                <a:spcPts val="0"/>
              </a:spcAft>
              <a:buSzPts val="3100"/>
              <a:buChar char="■"/>
              <a:defRPr/>
            </a:lvl6pPr>
            <a:lvl7pPr marL="3200400" lvl="6" indent="-425450">
              <a:spcBef>
                <a:spcPts val="0"/>
              </a:spcBef>
              <a:spcAft>
                <a:spcPts val="0"/>
              </a:spcAft>
              <a:buSzPts val="3100"/>
              <a:buChar char="●"/>
              <a:defRPr/>
            </a:lvl7pPr>
            <a:lvl8pPr marL="3657600" lvl="7" indent="-425450">
              <a:spcBef>
                <a:spcPts val="0"/>
              </a:spcBef>
              <a:spcAft>
                <a:spcPts val="0"/>
              </a:spcAft>
              <a:buSzPts val="3100"/>
              <a:buChar char="○"/>
              <a:defRPr/>
            </a:lvl8pPr>
            <a:lvl9pPr marL="4114800" lvl="8" indent="-425450">
              <a:spcBef>
                <a:spcPts val="0"/>
              </a:spcBef>
              <a:spcAft>
                <a:spcPts val="0"/>
              </a:spcAft>
              <a:buSzPts val="3100"/>
              <a:buChar char="■"/>
              <a:defRPr/>
            </a:lvl9pPr>
          </a:lstStyle>
          <a:p>
            <a:endParaRPr/>
          </a:p>
        </p:txBody>
      </p:sp>
      <p:sp>
        <p:nvSpPr>
          <p:cNvPr id="19" name="Google Shape;19;p4"/>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85307" y="978506"/>
            <a:ext cx="18733500" cy="1259100"/>
          </a:xfrm>
          <a:prstGeom prst="rect">
            <a:avLst/>
          </a:prstGeom>
        </p:spPr>
        <p:txBody>
          <a:bodyPr spcFirstLastPara="1" wrap="square" lIns="201025" tIns="201025" rIns="201025" bIns="201025" anchor="t" anchorCtr="0">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22" name="Google Shape;22;p5"/>
          <p:cNvSpPr txBox="1">
            <a:spLocks noGrp="1"/>
          </p:cNvSpPr>
          <p:nvPr>
            <p:ph type="body" idx="1"/>
          </p:nvPr>
        </p:nvSpPr>
        <p:spPr>
          <a:xfrm>
            <a:off x="685307" y="2534022"/>
            <a:ext cx="8794200" cy="7512000"/>
          </a:xfrm>
          <a:prstGeom prst="rect">
            <a:avLst/>
          </a:prstGeom>
        </p:spPr>
        <p:txBody>
          <a:bodyPr spcFirstLastPara="1" wrap="square" lIns="201025" tIns="201025" rIns="201025" bIns="201025" anchor="t" anchorCtr="0">
            <a:normAutofit/>
          </a:bodyPr>
          <a:lstStyle>
            <a:lvl1pPr marL="457200" lvl="0" indent="-425450">
              <a:spcBef>
                <a:spcPts val="0"/>
              </a:spcBef>
              <a:spcAft>
                <a:spcPts val="0"/>
              </a:spcAft>
              <a:buSzPts val="3100"/>
              <a:buChar char="●"/>
              <a:defRPr sz="31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3" name="Google Shape;23;p5"/>
          <p:cNvSpPr txBox="1">
            <a:spLocks noGrp="1"/>
          </p:cNvSpPr>
          <p:nvPr>
            <p:ph type="body" idx="2"/>
          </p:nvPr>
        </p:nvSpPr>
        <p:spPr>
          <a:xfrm>
            <a:off x="10624568" y="2534022"/>
            <a:ext cx="8794200" cy="7512000"/>
          </a:xfrm>
          <a:prstGeom prst="rect">
            <a:avLst/>
          </a:prstGeom>
        </p:spPr>
        <p:txBody>
          <a:bodyPr spcFirstLastPara="1" wrap="square" lIns="201025" tIns="201025" rIns="201025" bIns="201025" anchor="t" anchorCtr="0">
            <a:normAutofit/>
          </a:bodyPr>
          <a:lstStyle>
            <a:lvl1pPr marL="457200" lvl="0" indent="-425450">
              <a:spcBef>
                <a:spcPts val="0"/>
              </a:spcBef>
              <a:spcAft>
                <a:spcPts val="0"/>
              </a:spcAft>
              <a:buSzPts val="3100"/>
              <a:buChar char="●"/>
              <a:defRPr sz="31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4" name="Google Shape;24;p5"/>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85307" y="978506"/>
            <a:ext cx="18733500" cy="1259100"/>
          </a:xfrm>
          <a:prstGeom prst="rect">
            <a:avLst/>
          </a:prstGeom>
        </p:spPr>
        <p:txBody>
          <a:bodyPr spcFirstLastPara="1" wrap="square" lIns="201025" tIns="201025" rIns="201025" bIns="201025" anchor="t" anchorCtr="0">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a:endParaRPr/>
          </a:p>
        </p:txBody>
      </p:sp>
      <p:sp>
        <p:nvSpPr>
          <p:cNvPr id="27" name="Google Shape;27;p6"/>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85307" y="1221634"/>
            <a:ext cx="6173700" cy="1661700"/>
          </a:xfrm>
          <a:prstGeom prst="rect">
            <a:avLst/>
          </a:prstGeom>
        </p:spPr>
        <p:txBody>
          <a:bodyPr spcFirstLastPara="1" wrap="square" lIns="201025" tIns="201025" rIns="201025" bIns="201025" anchor="b" anchorCtr="0">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30" name="Google Shape;30;p7"/>
          <p:cNvSpPr txBox="1">
            <a:spLocks noGrp="1"/>
          </p:cNvSpPr>
          <p:nvPr>
            <p:ph type="body" idx="1"/>
          </p:nvPr>
        </p:nvSpPr>
        <p:spPr>
          <a:xfrm>
            <a:off x="685307" y="3055404"/>
            <a:ext cx="6173700" cy="6990900"/>
          </a:xfrm>
          <a:prstGeom prst="rect">
            <a:avLst/>
          </a:prstGeom>
        </p:spPr>
        <p:txBody>
          <a:bodyPr spcFirstLastPara="1" wrap="square" lIns="201025" tIns="201025" rIns="201025" bIns="201025" anchor="t" anchorCtr="0">
            <a:normAutofit/>
          </a:bodyPr>
          <a:lstStyle>
            <a:lvl1pPr marL="457200" lvl="0" indent="-393700">
              <a:spcBef>
                <a:spcPts val="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31" name="Google Shape;31;p7"/>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077869" y="989774"/>
            <a:ext cx="14000400" cy="8994600"/>
          </a:xfrm>
          <a:prstGeom prst="rect">
            <a:avLst/>
          </a:prstGeom>
        </p:spPr>
        <p:txBody>
          <a:bodyPr spcFirstLastPara="1" wrap="square" lIns="201025" tIns="201025" rIns="201025" bIns="201025" anchor="ctr" anchorCtr="0">
            <a:normAutofit/>
          </a:bodyPr>
          <a:lstStyle>
            <a:lvl1pPr lvl="0">
              <a:spcBef>
                <a:spcPts val="0"/>
              </a:spcBef>
              <a:spcAft>
                <a:spcPts val="0"/>
              </a:spcAft>
              <a:buSzPts val="10600"/>
              <a:buNone/>
              <a:defRPr sz="10600"/>
            </a:lvl1pPr>
            <a:lvl2pPr lvl="1">
              <a:spcBef>
                <a:spcPts val="0"/>
              </a:spcBef>
              <a:spcAft>
                <a:spcPts val="0"/>
              </a:spcAft>
              <a:buSzPts val="10600"/>
              <a:buNone/>
              <a:defRPr sz="10600"/>
            </a:lvl2pPr>
            <a:lvl3pPr lvl="2">
              <a:spcBef>
                <a:spcPts val="0"/>
              </a:spcBef>
              <a:spcAft>
                <a:spcPts val="0"/>
              </a:spcAft>
              <a:buSzPts val="10600"/>
              <a:buNone/>
              <a:defRPr sz="10600"/>
            </a:lvl3pPr>
            <a:lvl4pPr lvl="3">
              <a:spcBef>
                <a:spcPts val="0"/>
              </a:spcBef>
              <a:spcAft>
                <a:spcPts val="0"/>
              </a:spcAft>
              <a:buSzPts val="10600"/>
              <a:buNone/>
              <a:defRPr sz="10600"/>
            </a:lvl4pPr>
            <a:lvl5pPr lvl="4">
              <a:spcBef>
                <a:spcPts val="0"/>
              </a:spcBef>
              <a:spcAft>
                <a:spcPts val="0"/>
              </a:spcAft>
              <a:buSzPts val="10600"/>
              <a:buNone/>
              <a:defRPr sz="10600"/>
            </a:lvl5pPr>
            <a:lvl6pPr lvl="5">
              <a:spcBef>
                <a:spcPts val="0"/>
              </a:spcBef>
              <a:spcAft>
                <a:spcPts val="0"/>
              </a:spcAft>
              <a:buSzPts val="10600"/>
              <a:buNone/>
              <a:defRPr sz="10600"/>
            </a:lvl6pPr>
            <a:lvl7pPr lvl="6">
              <a:spcBef>
                <a:spcPts val="0"/>
              </a:spcBef>
              <a:spcAft>
                <a:spcPts val="0"/>
              </a:spcAft>
              <a:buSzPts val="10600"/>
              <a:buNone/>
              <a:defRPr sz="10600"/>
            </a:lvl7pPr>
            <a:lvl8pPr lvl="7">
              <a:spcBef>
                <a:spcPts val="0"/>
              </a:spcBef>
              <a:spcAft>
                <a:spcPts val="0"/>
              </a:spcAft>
              <a:buSzPts val="10600"/>
              <a:buNone/>
              <a:defRPr sz="10600"/>
            </a:lvl8pPr>
            <a:lvl9pPr lvl="8">
              <a:spcBef>
                <a:spcPts val="0"/>
              </a:spcBef>
              <a:spcAft>
                <a:spcPts val="0"/>
              </a:spcAft>
              <a:buSzPts val="10600"/>
              <a:buNone/>
              <a:defRPr sz="10600"/>
            </a:lvl9pPr>
          </a:lstStyle>
          <a:p>
            <a:endParaRPr/>
          </a:p>
        </p:txBody>
      </p:sp>
      <p:sp>
        <p:nvSpPr>
          <p:cNvPr id="34" name="Google Shape;34;p8"/>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0052050" y="-275"/>
            <a:ext cx="10052100" cy="11309400"/>
          </a:xfrm>
          <a:prstGeom prst="rect">
            <a:avLst/>
          </a:prstGeom>
          <a:solidFill>
            <a:schemeClr val="lt2"/>
          </a:solidFill>
          <a:ln>
            <a:noFill/>
          </a:ln>
        </p:spPr>
        <p:txBody>
          <a:bodyPr spcFirstLastPara="1" wrap="square" lIns="201025" tIns="201025" rIns="201025" bIns="2010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83731" y="2711463"/>
            <a:ext cx="8893800" cy="3259200"/>
          </a:xfrm>
          <a:prstGeom prst="rect">
            <a:avLst/>
          </a:prstGeom>
        </p:spPr>
        <p:txBody>
          <a:bodyPr spcFirstLastPara="1" wrap="square" lIns="201025" tIns="201025" rIns="201025" bIns="201025" anchor="b" anchorCtr="0">
            <a:normAutofit/>
          </a:bodyPr>
          <a:lstStyle>
            <a:lvl1pPr lvl="0" algn="ctr">
              <a:spcBef>
                <a:spcPts val="0"/>
              </a:spcBef>
              <a:spcAft>
                <a:spcPts val="0"/>
              </a:spcAft>
              <a:buSzPts val="9200"/>
              <a:buNone/>
              <a:defRPr sz="9200"/>
            </a:lvl1pPr>
            <a:lvl2pPr lvl="1" algn="ctr">
              <a:spcBef>
                <a:spcPts val="0"/>
              </a:spcBef>
              <a:spcAft>
                <a:spcPts val="0"/>
              </a:spcAft>
              <a:buSzPts val="9200"/>
              <a:buNone/>
              <a:defRPr sz="9200"/>
            </a:lvl2pPr>
            <a:lvl3pPr lvl="2" algn="ctr">
              <a:spcBef>
                <a:spcPts val="0"/>
              </a:spcBef>
              <a:spcAft>
                <a:spcPts val="0"/>
              </a:spcAft>
              <a:buSzPts val="9200"/>
              <a:buNone/>
              <a:defRPr sz="9200"/>
            </a:lvl3pPr>
            <a:lvl4pPr lvl="3" algn="ctr">
              <a:spcBef>
                <a:spcPts val="0"/>
              </a:spcBef>
              <a:spcAft>
                <a:spcPts val="0"/>
              </a:spcAft>
              <a:buSzPts val="9200"/>
              <a:buNone/>
              <a:defRPr sz="9200"/>
            </a:lvl4pPr>
            <a:lvl5pPr lvl="4" algn="ctr">
              <a:spcBef>
                <a:spcPts val="0"/>
              </a:spcBef>
              <a:spcAft>
                <a:spcPts val="0"/>
              </a:spcAft>
              <a:buSzPts val="9200"/>
              <a:buNone/>
              <a:defRPr sz="9200"/>
            </a:lvl5pPr>
            <a:lvl6pPr lvl="5" algn="ctr">
              <a:spcBef>
                <a:spcPts val="0"/>
              </a:spcBef>
              <a:spcAft>
                <a:spcPts val="0"/>
              </a:spcAft>
              <a:buSzPts val="9200"/>
              <a:buNone/>
              <a:defRPr sz="9200"/>
            </a:lvl6pPr>
            <a:lvl7pPr lvl="6" algn="ctr">
              <a:spcBef>
                <a:spcPts val="0"/>
              </a:spcBef>
              <a:spcAft>
                <a:spcPts val="0"/>
              </a:spcAft>
              <a:buSzPts val="9200"/>
              <a:buNone/>
              <a:defRPr sz="9200"/>
            </a:lvl7pPr>
            <a:lvl8pPr lvl="7" algn="ctr">
              <a:spcBef>
                <a:spcPts val="0"/>
              </a:spcBef>
              <a:spcAft>
                <a:spcPts val="0"/>
              </a:spcAft>
              <a:buSzPts val="9200"/>
              <a:buNone/>
              <a:defRPr sz="9200"/>
            </a:lvl8pPr>
            <a:lvl9pPr lvl="8" algn="ctr">
              <a:spcBef>
                <a:spcPts val="0"/>
              </a:spcBef>
              <a:spcAft>
                <a:spcPts val="0"/>
              </a:spcAft>
              <a:buSzPts val="9200"/>
              <a:buNone/>
              <a:defRPr sz="9200"/>
            </a:lvl9pPr>
          </a:lstStyle>
          <a:p>
            <a:endParaRPr/>
          </a:p>
        </p:txBody>
      </p:sp>
      <p:sp>
        <p:nvSpPr>
          <p:cNvPr id="38" name="Google Shape;38;p9"/>
          <p:cNvSpPr txBox="1">
            <a:spLocks noGrp="1"/>
          </p:cNvSpPr>
          <p:nvPr>
            <p:ph type="subTitle" idx="1"/>
          </p:nvPr>
        </p:nvSpPr>
        <p:spPr>
          <a:xfrm>
            <a:off x="583731" y="6163304"/>
            <a:ext cx="8893800" cy="2715600"/>
          </a:xfrm>
          <a:prstGeom prst="rect">
            <a:avLst/>
          </a:prstGeom>
        </p:spPr>
        <p:txBody>
          <a:bodyPr spcFirstLastPara="1" wrap="square" lIns="201025" tIns="201025" rIns="201025" bIns="201025" anchor="t" anchorCtr="0">
            <a:normAutofit/>
          </a:bodyPr>
          <a:lstStyle>
            <a:lvl1pPr lvl="0" algn="ctr">
              <a:lnSpc>
                <a:spcPct val="100000"/>
              </a:lnSpc>
              <a:spcBef>
                <a:spcPts val="0"/>
              </a:spcBef>
              <a:spcAft>
                <a:spcPts val="0"/>
              </a:spcAft>
              <a:buSzPts val="4600"/>
              <a:buNone/>
              <a:defRPr sz="4600"/>
            </a:lvl1pPr>
            <a:lvl2pPr lvl="1" algn="ctr">
              <a:lnSpc>
                <a:spcPct val="100000"/>
              </a:lnSpc>
              <a:spcBef>
                <a:spcPts val="0"/>
              </a:spcBef>
              <a:spcAft>
                <a:spcPts val="0"/>
              </a:spcAft>
              <a:buSzPts val="4600"/>
              <a:buNone/>
              <a:defRPr sz="4600"/>
            </a:lvl2pPr>
            <a:lvl3pPr lvl="2" algn="ctr">
              <a:lnSpc>
                <a:spcPct val="100000"/>
              </a:lnSpc>
              <a:spcBef>
                <a:spcPts val="0"/>
              </a:spcBef>
              <a:spcAft>
                <a:spcPts val="0"/>
              </a:spcAft>
              <a:buSzPts val="4600"/>
              <a:buNone/>
              <a:defRPr sz="4600"/>
            </a:lvl3pPr>
            <a:lvl4pPr lvl="3" algn="ctr">
              <a:lnSpc>
                <a:spcPct val="100000"/>
              </a:lnSpc>
              <a:spcBef>
                <a:spcPts val="0"/>
              </a:spcBef>
              <a:spcAft>
                <a:spcPts val="0"/>
              </a:spcAft>
              <a:buSzPts val="4600"/>
              <a:buNone/>
              <a:defRPr sz="4600"/>
            </a:lvl4pPr>
            <a:lvl5pPr lvl="4" algn="ctr">
              <a:lnSpc>
                <a:spcPct val="100000"/>
              </a:lnSpc>
              <a:spcBef>
                <a:spcPts val="0"/>
              </a:spcBef>
              <a:spcAft>
                <a:spcPts val="0"/>
              </a:spcAft>
              <a:buSzPts val="4600"/>
              <a:buNone/>
              <a:defRPr sz="4600"/>
            </a:lvl5pPr>
            <a:lvl6pPr lvl="5" algn="ctr">
              <a:lnSpc>
                <a:spcPct val="100000"/>
              </a:lnSpc>
              <a:spcBef>
                <a:spcPts val="0"/>
              </a:spcBef>
              <a:spcAft>
                <a:spcPts val="0"/>
              </a:spcAft>
              <a:buSzPts val="4600"/>
              <a:buNone/>
              <a:defRPr sz="4600"/>
            </a:lvl6pPr>
            <a:lvl7pPr lvl="6" algn="ctr">
              <a:lnSpc>
                <a:spcPct val="100000"/>
              </a:lnSpc>
              <a:spcBef>
                <a:spcPts val="0"/>
              </a:spcBef>
              <a:spcAft>
                <a:spcPts val="0"/>
              </a:spcAft>
              <a:buSzPts val="4600"/>
              <a:buNone/>
              <a:defRPr sz="4600"/>
            </a:lvl7pPr>
            <a:lvl8pPr lvl="7" algn="ctr">
              <a:lnSpc>
                <a:spcPct val="100000"/>
              </a:lnSpc>
              <a:spcBef>
                <a:spcPts val="0"/>
              </a:spcBef>
              <a:spcAft>
                <a:spcPts val="0"/>
              </a:spcAft>
              <a:buSzPts val="4600"/>
              <a:buNone/>
              <a:defRPr sz="4600"/>
            </a:lvl8pPr>
            <a:lvl9pPr lvl="8" algn="ctr">
              <a:lnSpc>
                <a:spcPct val="100000"/>
              </a:lnSpc>
              <a:spcBef>
                <a:spcPts val="0"/>
              </a:spcBef>
              <a:spcAft>
                <a:spcPts val="0"/>
              </a:spcAft>
              <a:buSzPts val="4600"/>
              <a:buNone/>
              <a:defRPr sz="4600"/>
            </a:lvl9pPr>
          </a:lstStyle>
          <a:p>
            <a:endParaRPr/>
          </a:p>
        </p:txBody>
      </p:sp>
      <p:sp>
        <p:nvSpPr>
          <p:cNvPr id="39" name="Google Shape;39;p9"/>
          <p:cNvSpPr txBox="1">
            <a:spLocks noGrp="1"/>
          </p:cNvSpPr>
          <p:nvPr>
            <p:ph type="body" idx="2"/>
          </p:nvPr>
        </p:nvSpPr>
        <p:spPr>
          <a:xfrm>
            <a:off x="10860040" y="1592071"/>
            <a:ext cx="8436000" cy="8124600"/>
          </a:xfrm>
          <a:prstGeom prst="rect">
            <a:avLst/>
          </a:prstGeom>
        </p:spPr>
        <p:txBody>
          <a:bodyPr spcFirstLastPara="1" wrap="square" lIns="201025" tIns="201025" rIns="201025" bIns="201025" anchor="ctr" anchorCtr="0">
            <a:normAutofit/>
          </a:bodyPr>
          <a:lstStyle>
            <a:lvl1pPr marL="457200" lvl="0" indent="-482600">
              <a:spcBef>
                <a:spcPts val="0"/>
              </a:spcBef>
              <a:spcAft>
                <a:spcPts val="0"/>
              </a:spcAft>
              <a:buSzPts val="4000"/>
              <a:buChar char="●"/>
              <a:defRPr/>
            </a:lvl1pPr>
            <a:lvl2pPr marL="914400" lvl="1" indent="-425450">
              <a:spcBef>
                <a:spcPts val="0"/>
              </a:spcBef>
              <a:spcAft>
                <a:spcPts val="0"/>
              </a:spcAft>
              <a:buSzPts val="3100"/>
              <a:buChar char="○"/>
              <a:defRPr/>
            </a:lvl2pPr>
            <a:lvl3pPr marL="1371600" lvl="2" indent="-425450">
              <a:spcBef>
                <a:spcPts val="0"/>
              </a:spcBef>
              <a:spcAft>
                <a:spcPts val="0"/>
              </a:spcAft>
              <a:buSzPts val="3100"/>
              <a:buChar char="■"/>
              <a:defRPr/>
            </a:lvl3pPr>
            <a:lvl4pPr marL="1828800" lvl="3" indent="-425450">
              <a:spcBef>
                <a:spcPts val="0"/>
              </a:spcBef>
              <a:spcAft>
                <a:spcPts val="0"/>
              </a:spcAft>
              <a:buSzPts val="3100"/>
              <a:buChar char="●"/>
              <a:defRPr/>
            </a:lvl4pPr>
            <a:lvl5pPr marL="2286000" lvl="4" indent="-425450">
              <a:spcBef>
                <a:spcPts val="0"/>
              </a:spcBef>
              <a:spcAft>
                <a:spcPts val="0"/>
              </a:spcAft>
              <a:buSzPts val="3100"/>
              <a:buChar char="○"/>
              <a:defRPr/>
            </a:lvl5pPr>
            <a:lvl6pPr marL="2743200" lvl="5" indent="-425450">
              <a:spcBef>
                <a:spcPts val="0"/>
              </a:spcBef>
              <a:spcAft>
                <a:spcPts val="0"/>
              </a:spcAft>
              <a:buSzPts val="3100"/>
              <a:buChar char="■"/>
              <a:defRPr/>
            </a:lvl6pPr>
            <a:lvl7pPr marL="3200400" lvl="6" indent="-425450">
              <a:spcBef>
                <a:spcPts val="0"/>
              </a:spcBef>
              <a:spcAft>
                <a:spcPts val="0"/>
              </a:spcAft>
              <a:buSzPts val="3100"/>
              <a:buChar char="●"/>
              <a:defRPr/>
            </a:lvl7pPr>
            <a:lvl8pPr marL="3657600" lvl="7" indent="-425450">
              <a:spcBef>
                <a:spcPts val="0"/>
              </a:spcBef>
              <a:spcAft>
                <a:spcPts val="0"/>
              </a:spcAft>
              <a:buSzPts val="3100"/>
              <a:buChar char="○"/>
              <a:defRPr/>
            </a:lvl8pPr>
            <a:lvl9pPr marL="4114800" lvl="8" indent="-425450">
              <a:spcBef>
                <a:spcPts val="0"/>
              </a:spcBef>
              <a:spcAft>
                <a:spcPts val="0"/>
              </a:spcAft>
              <a:buSzPts val="3100"/>
              <a:buChar char="■"/>
              <a:defRPr/>
            </a:lvl9pPr>
          </a:lstStyle>
          <a:p>
            <a:endParaRPr/>
          </a:p>
        </p:txBody>
      </p:sp>
      <p:sp>
        <p:nvSpPr>
          <p:cNvPr id="40" name="Google Shape;40;p9"/>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85307" y="9302042"/>
            <a:ext cx="13188900" cy="1330500"/>
          </a:xfrm>
          <a:prstGeom prst="rect">
            <a:avLst/>
          </a:prstGeom>
        </p:spPr>
        <p:txBody>
          <a:bodyPr spcFirstLastPara="1" wrap="square" lIns="201025" tIns="201025" rIns="201025" bIns="201025" anchor="ctr" anchorCtr="0">
            <a:normAutofit/>
          </a:bodyPr>
          <a:lstStyle>
            <a:lvl1pPr marL="457200" lvl="0" indent="-228600">
              <a:lnSpc>
                <a:spcPct val="100000"/>
              </a:lnSpc>
              <a:spcBef>
                <a:spcPts val="0"/>
              </a:spcBef>
              <a:spcAft>
                <a:spcPts val="0"/>
              </a:spcAft>
              <a:buSzPts val="4000"/>
              <a:buNone/>
              <a:defRPr/>
            </a:lvl1pPr>
          </a:lstStyle>
          <a:p>
            <a:endParaRPr/>
          </a:p>
        </p:txBody>
      </p:sp>
      <p:sp>
        <p:nvSpPr>
          <p:cNvPr id="43" name="Google Shape;43;p10"/>
          <p:cNvSpPr txBox="1">
            <a:spLocks noGrp="1"/>
          </p:cNvSpPr>
          <p:nvPr>
            <p:ph type="sldNum" idx="12"/>
          </p:nvPr>
        </p:nvSpPr>
        <p:spPr>
          <a:xfrm>
            <a:off x="18627640" y="10253320"/>
            <a:ext cx="1206300" cy="865500"/>
          </a:xfrm>
          <a:prstGeom prst="rect">
            <a:avLst/>
          </a:prstGeom>
        </p:spPr>
        <p:txBody>
          <a:bodyPr spcFirstLastPara="1" wrap="square" lIns="201025" tIns="201025" rIns="201025" bIns="2010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307" y="978506"/>
            <a:ext cx="18733500" cy="1259100"/>
          </a:xfrm>
          <a:prstGeom prst="rect">
            <a:avLst/>
          </a:prstGeom>
          <a:noFill/>
          <a:ln>
            <a:noFill/>
          </a:ln>
        </p:spPr>
        <p:txBody>
          <a:bodyPr spcFirstLastPara="1" wrap="square" lIns="201025" tIns="201025" rIns="201025" bIns="201025" anchor="t" anchorCtr="0">
            <a:normAutofit/>
          </a:bodyPr>
          <a:lstStyle>
            <a:lvl1pPr lvl="0">
              <a:spcBef>
                <a:spcPts val="0"/>
              </a:spcBef>
              <a:spcAft>
                <a:spcPts val="0"/>
              </a:spcAft>
              <a:buClr>
                <a:schemeClr val="dk1"/>
              </a:buClr>
              <a:buSzPts val="6200"/>
              <a:buNone/>
              <a:defRPr sz="6200">
                <a:solidFill>
                  <a:schemeClr val="dk1"/>
                </a:solidFill>
              </a:defRPr>
            </a:lvl1pPr>
            <a:lvl2pPr lvl="1">
              <a:spcBef>
                <a:spcPts val="0"/>
              </a:spcBef>
              <a:spcAft>
                <a:spcPts val="0"/>
              </a:spcAft>
              <a:buClr>
                <a:schemeClr val="dk1"/>
              </a:buClr>
              <a:buSzPts val="6200"/>
              <a:buNone/>
              <a:defRPr sz="6200">
                <a:solidFill>
                  <a:schemeClr val="dk1"/>
                </a:solidFill>
              </a:defRPr>
            </a:lvl2pPr>
            <a:lvl3pPr lvl="2">
              <a:spcBef>
                <a:spcPts val="0"/>
              </a:spcBef>
              <a:spcAft>
                <a:spcPts val="0"/>
              </a:spcAft>
              <a:buClr>
                <a:schemeClr val="dk1"/>
              </a:buClr>
              <a:buSzPts val="6200"/>
              <a:buNone/>
              <a:defRPr sz="6200">
                <a:solidFill>
                  <a:schemeClr val="dk1"/>
                </a:solidFill>
              </a:defRPr>
            </a:lvl3pPr>
            <a:lvl4pPr lvl="3">
              <a:spcBef>
                <a:spcPts val="0"/>
              </a:spcBef>
              <a:spcAft>
                <a:spcPts val="0"/>
              </a:spcAft>
              <a:buClr>
                <a:schemeClr val="dk1"/>
              </a:buClr>
              <a:buSzPts val="6200"/>
              <a:buNone/>
              <a:defRPr sz="6200">
                <a:solidFill>
                  <a:schemeClr val="dk1"/>
                </a:solidFill>
              </a:defRPr>
            </a:lvl4pPr>
            <a:lvl5pPr lvl="4">
              <a:spcBef>
                <a:spcPts val="0"/>
              </a:spcBef>
              <a:spcAft>
                <a:spcPts val="0"/>
              </a:spcAft>
              <a:buClr>
                <a:schemeClr val="dk1"/>
              </a:buClr>
              <a:buSzPts val="6200"/>
              <a:buNone/>
              <a:defRPr sz="6200">
                <a:solidFill>
                  <a:schemeClr val="dk1"/>
                </a:solidFill>
              </a:defRPr>
            </a:lvl5pPr>
            <a:lvl6pPr lvl="5">
              <a:spcBef>
                <a:spcPts val="0"/>
              </a:spcBef>
              <a:spcAft>
                <a:spcPts val="0"/>
              </a:spcAft>
              <a:buClr>
                <a:schemeClr val="dk1"/>
              </a:buClr>
              <a:buSzPts val="6200"/>
              <a:buNone/>
              <a:defRPr sz="6200">
                <a:solidFill>
                  <a:schemeClr val="dk1"/>
                </a:solidFill>
              </a:defRPr>
            </a:lvl6pPr>
            <a:lvl7pPr lvl="6">
              <a:spcBef>
                <a:spcPts val="0"/>
              </a:spcBef>
              <a:spcAft>
                <a:spcPts val="0"/>
              </a:spcAft>
              <a:buClr>
                <a:schemeClr val="dk1"/>
              </a:buClr>
              <a:buSzPts val="6200"/>
              <a:buNone/>
              <a:defRPr sz="6200">
                <a:solidFill>
                  <a:schemeClr val="dk1"/>
                </a:solidFill>
              </a:defRPr>
            </a:lvl7pPr>
            <a:lvl8pPr lvl="7">
              <a:spcBef>
                <a:spcPts val="0"/>
              </a:spcBef>
              <a:spcAft>
                <a:spcPts val="0"/>
              </a:spcAft>
              <a:buClr>
                <a:schemeClr val="dk1"/>
              </a:buClr>
              <a:buSzPts val="6200"/>
              <a:buNone/>
              <a:defRPr sz="6200">
                <a:solidFill>
                  <a:schemeClr val="dk1"/>
                </a:solidFill>
              </a:defRPr>
            </a:lvl8pPr>
            <a:lvl9pPr lvl="8">
              <a:spcBef>
                <a:spcPts val="0"/>
              </a:spcBef>
              <a:spcAft>
                <a:spcPts val="0"/>
              </a:spcAft>
              <a:buClr>
                <a:schemeClr val="dk1"/>
              </a:buClr>
              <a:buSzPts val="6200"/>
              <a:buNone/>
              <a:defRPr sz="6200">
                <a:solidFill>
                  <a:schemeClr val="dk1"/>
                </a:solidFill>
              </a:defRPr>
            </a:lvl9pPr>
          </a:lstStyle>
          <a:p>
            <a:endParaRPr/>
          </a:p>
        </p:txBody>
      </p:sp>
      <p:sp>
        <p:nvSpPr>
          <p:cNvPr id="7" name="Google Shape;7;p1"/>
          <p:cNvSpPr txBox="1">
            <a:spLocks noGrp="1"/>
          </p:cNvSpPr>
          <p:nvPr>
            <p:ph type="body" idx="1"/>
          </p:nvPr>
        </p:nvSpPr>
        <p:spPr>
          <a:xfrm>
            <a:off x="685307" y="2534022"/>
            <a:ext cx="18733500" cy="7512000"/>
          </a:xfrm>
          <a:prstGeom prst="rect">
            <a:avLst/>
          </a:prstGeom>
          <a:noFill/>
          <a:ln>
            <a:noFill/>
          </a:ln>
        </p:spPr>
        <p:txBody>
          <a:bodyPr spcFirstLastPara="1" wrap="square" lIns="201025" tIns="201025" rIns="201025" bIns="201025" anchor="t" anchorCtr="0">
            <a:normAutofit/>
          </a:bodyPr>
          <a:lstStyle>
            <a:lvl1pPr marL="457200" lvl="0" indent="-482600">
              <a:lnSpc>
                <a:spcPct val="115000"/>
              </a:lnSpc>
              <a:spcBef>
                <a:spcPts val="0"/>
              </a:spcBef>
              <a:spcAft>
                <a:spcPts val="0"/>
              </a:spcAft>
              <a:buClr>
                <a:schemeClr val="dk2"/>
              </a:buClr>
              <a:buSzPts val="4000"/>
              <a:buChar char="●"/>
              <a:defRPr sz="4000">
                <a:solidFill>
                  <a:schemeClr val="dk2"/>
                </a:solidFill>
              </a:defRPr>
            </a:lvl1pPr>
            <a:lvl2pPr marL="914400" lvl="1" indent="-425450">
              <a:lnSpc>
                <a:spcPct val="115000"/>
              </a:lnSpc>
              <a:spcBef>
                <a:spcPts val="0"/>
              </a:spcBef>
              <a:spcAft>
                <a:spcPts val="0"/>
              </a:spcAft>
              <a:buClr>
                <a:schemeClr val="dk2"/>
              </a:buClr>
              <a:buSzPts val="3100"/>
              <a:buChar char="○"/>
              <a:defRPr sz="3100">
                <a:solidFill>
                  <a:schemeClr val="dk2"/>
                </a:solidFill>
              </a:defRPr>
            </a:lvl2pPr>
            <a:lvl3pPr marL="1371600" lvl="2" indent="-425450">
              <a:lnSpc>
                <a:spcPct val="115000"/>
              </a:lnSpc>
              <a:spcBef>
                <a:spcPts val="0"/>
              </a:spcBef>
              <a:spcAft>
                <a:spcPts val="0"/>
              </a:spcAft>
              <a:buClr>
                <a:schemeClr val="dk2"/>
              </a:buClr>
              <a:buSzPts val="3100"/>
              <a:buChar char="■"/>
              <a:defRPr sz="3100">
                <a:solidFill>
                  <a:schemeClr val="dk2"/>
                </a:solidFill>
              </a:defRPr>
            </a:lvl3pPr>
            <a:lvl4pPr marL="1828800" lvl="3" indent="-425450">
              <a:lnSpc>
                <a:spcPct val="115000"/>
              </a:lnSpc>
              <a:spcBef>
                <a:spcPts val="0"/>
              </a:spcBef>
              <a:spcAft>
                <a:spcPts val="0"/>
              </a:spcAft>
              <a:buClr>
                <a:schemeClr val="dk2"/>
              </a:buClr>
              <a:buSzPts val="3100"/>
              <a:buChar char="●"/>
              <a:defRPr sz="3100">
                <a:solidFill>
                  <a:schemeClr val="dk2"/>
                </a:solidFill>
              </a:defRPr>
            </a:lvl4pPr>
            <a:lvl5pPr marL="2286000" lvl="4" indent="-425450">
              <a:lnSpc>
                <a:spcPct val="115000"/>
              </a:lnSpc>
              <a:spcBef>
                <a:spcPts val="0"/>
              </a:spcBef>
              <a:spcAft>
                <a:spcPts val="0"/>
              </a:spcAft>
              <a:buClr>
                <a:schemeClr val="dk2"/>
              </a:buClr>
              <a:buSzPts val="3100"/>
              <a:buChar char="○"/>
              <a:defRPr sz="3100">
                <a:solidFill>
                  <a:schemeClr val="dk2"/>
                </a:solidFill>
              </a:defRPr>
            </a:lvl5pPr>
            <a:lvl6pPr marL="2743200" lvl="5" indent="-425450">
              <a:lnSpc>
                <a:spcPct val="115000"/>
              </a:lnSpc>
              <a:spcBef>
                <a:spcPts val="0"/>
              </a:spcBef>
              <a:spcAft>
                <a:spcPts val="0"/>
              </a:spcAft>
              <a:buClr>
                <a:schemeClr val="dk2"/>
              </a:buClr>
              <a:buSzPts val="3100"/>
              <a:buChar char="■"/>
              <a:defRPr sz="3100">
                <a:solidFill>
                  <a:schemeClr val="dk2"/>
                </a:solidFill>
              </a:defRPr>
            </a:lvl6pPr>
            <a:lvl7pPr marL="3200400" lvl="6" indent="-425450">
              <a:lnSpc>
                <a:spcPct val="115000"/>
              </a:lnSpc>
              <a:spcBef>
                <a:spcPts val="0"/>
              </a:spcBef>
              <a:spcAft>
                <a:spcPts val="0"/>
              </a:spcAft>
              <a:buClr>
                <a:schemeClr val="dk2"/>
              </a:buClr>
              <a:buSzPts val="3100"/>
              <a:buChar char="●"/>
              <a:defRPr sz="3100">
                <a:solidFill>
                  <a:schemeClr val="dk2"/>
                </a:solidFill>
              </a:defRPr>
            </a:lvl7pPr>
            <a:lvl8pPr marL="3657600" lvl="7" indent="-425450">
              <a:lnSpc>
                <a:spcPct val="115000"/>
              </a:lnSpc>
              <a:spcBef>
                <a:spcPts val="0"/>
              </a:spcBef>
              <a:spcAft>
                <a:spcPts val="0"/>
              </a:spcAft>
              <a:buClr>
                <a:schemeClr val="dk2"/>
              </a:buClr>
              <a:buSzPts val="3100"/>
              <a:buChar char="○"/>
              <a:defRPr sz="3100">
                <a:solidFill>
                  <a:schemeClr val="dk2"/>
                </a:solidFill>
              </a:defRPr>
            </a:lvl8pPr>
            <a:lvl9pPr marL="4114800" lvl="8" indent="-425450">
              <a:lnSpc>
                <a:spcPct val="115000"/>
              </a:lnSpc>
              <a:spcBef>
                <a:spcPts val="0"/>
              </a:spcBef>
              <a:spcAft>
                <a:spcPts val="0"/>
              </a:spcAft>
              <a:buClr>
                <a:schemeClr val="dk2"/>
              </a:buClr>
              <a:buSzPts val="3100"/>
              <a:buChar char="■"/>
              <a:defRPr sz="3100">
                <a:solidFill>
                  <a:schemeClr val="dk2"/>
                </a:solidFill>
              </a:defRPr>
            </a:lvl9pPr>
          </a:lstStyle>
          <a:p>
            <a:endParaRPr/>
          </a:p>
        </p:txBody>
      </p:sp>
      <p:sp>
        <p:nvSpPr>
          <p:cNvPr id="8" name="Google Shape;8;p1"/>
          <p:cNvSpPr txBox="1">
            <a:spLocks noGrp="1"/>
          </p:cNvSpPr>
          <p:nvPr>
            <p:ph type="sldNum" idx="12"/>
          </p:nvPr>
        </p:nvSpPr>
        <p:spPr>
          <a:xfrm>
            <a:off x="18627640" y="10253320"/>
            <a:ext cx="1206300" cy="865500"/>
          </a:xfrm>
          <a:prstGeom prst="rect">
            <a:avLst/>
          </a:prstGeom>
          <a:noFill/>
          <a:ln>
            <a:noFill/>
          </a:ln>
        </p:spPr>
        <p:txBody>
          <a:bodyPr spcFirstLastPara="1" wrap="square" lIns="201025" tIns="201025" rIns="201025" bIns="201025" anchor="ctr" anchorCtr="0">
            <a:normAutofit/>
          </a:bodyPr>
          <a:lstStyle>
            <a:lvl1pPr lvl="0" algn="r">
              <a:buNone/>
              <a:defRPr sz="2200">
                <a:solidFill>
                  <a:schemeClr val="dk2"/>
                </a:solidFill>
              </a:defRPr>
            </a:lvl1pPr>
            <a:lvl2pPr lvl="1" algn="r">
              <a:buNone/>
              <a:defRPr sz="2200">
                <a:solidFill>
                  <a:schemeClr val="dk2"/>
                </a:solidFill>
              </a:defRPr>
            </a:lvl2pPr>
            <a:lvl3pPr lvl="2" algn="r">
              <a:buNone/>
              <a:defRPr sz="2200">
                <a:solidFill>
                  <a:schemeClr val="dk2"/>
                </a:solidFill>
              </a:defRPr>
            </a:lvl3pPr>
            <a:lvl4pPr lvl="3" algn="r">
              <a:buNone/>
              <a:defRPr sz="2200">
                <a:solidFill>
                  <a:schemeClr val="dk2"/>
                </a:solidFill>
              </a:defRPr>
            </a:lvl4pPr>
            <a:lvl5pPr lvl="4" algn="r">
              <a:buNone/>
              <a:defRPr sz="2200">
                <a:solidFill>
                  <a:schemeClr val="dk2"/>
                </a:solidFill>
              </a:defRPr>
            </a:lvl5pPr>
            <a:lvl6pPr lvl="5" algn="r">
              <a:buNone/>
              <a:defRPr sz="2200">
                <a:solidFill>
                  <a:schemeClr val="dk2"/>
                </a:solidFill>
              </a:defRPr>
            </a:lvl6pPr>
            <a:lvl7pPr lvl="6" algn="r">
              <a:buNone/>
              <a:defRPr sz="2200">
                <a:solidFill>
                  <a:schemeClr val="dk2"/>
                </a:solidFill>
              </a:defRPr>
            </a:lvl7pPr>
            <a:lvl8pPr lvl="7" algn="r">
              <a:buNone/>
              <a:defRPr sz="2200">
                <a:solidFill>
                  <a:schemeClr val="dk2"/>
                </a:solidFill>
              </a:defRPr>
            </a:lvl8pPr>
            <a:lvl9pPr lvl="8" algn="r">
              <a:buNone/>
              <a:defRPr sz="22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comments" Target="../comments/commen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hyperlink" Target="http://www.sp.senai.b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grpSp>
        <p:nvGrpSpPr>
          <p:cNvPr id="84" name="Google Shape;84;p17"/>
          <p:cNvGrpSpPr/>
          <p:nvPr/>
        </p:nvGrpSpPr>
        <p:grpSpPr>
          <a:xfrm>
            <a:off x="0" y="0"/>
            <a:ext cx="20104100" cy="11308972"/>
            <a:chOff x="0" y="0"/>
            <a:chExt cx="20104100" cy="11308972"/>
          </a:xfrm>
        </p:grpSpPr>
        <p:pic>
          <p:nvPicPr>
            <p:cNvPr id="85" name="Google Shape;85;p17"/>
            <p:cNvPicPr preferRelativeResize="0"/>
            <p:nvPr/>
          </p:nvPicPr>
          <p:blipFill rotWithShape="1">
            <a:blip r:embed="rId3">
              <a:alphaModFix/>
            </a:blip>
            <a:srcRect/>
            <a:stretch/>
          </p:blipFill>
          <p:spPr>
            <a:xfrm>
              <a:off x="0" y="0"/>
              <a:ext cx="20104100" cy="11308556"/>
            </a:xfrm>
            <a:prstGeom prst="rect">
              <a:avLst/>
            </a:prstGeom>
            <a:noFill/>
            <a:ln>
              <a:noFill/>
            </a:ln>
          </p:spPr>
        </p:pic>
        <p:sp>
          <p:nvSpPr>
            <p:cNvPr id="86" name="Google Shape;86;p17"/>
            <p:cNvSpPr/>
            <p:nvPr/>
          </p:nvSpPr>
          <p:spPr>
            <a:xfrm>
              <a:off x="6806190" y="4825978"/>
              <a:ext cx="6492240" cy="1656714"/>
            </a:xfrm>
            <a:custGeom>
              <a:avLst/>
              <a:gdLst/>
              <a:ahLst/>
              <a:cxnLst/>
              <a:rect l="l" t="t" r="r" b="b"/>
              <a:pathLst>
                <a:path w="6492240" h="1656714" extrusionOk="0">
                  <a:moveTo>
                    <a:pt x="6491833" y="0"/>
                  </a:moveTo>
                  <a:lnTo>
                    <a:pt x="0" y="0"/>
                  </a:lnTo>
                  <a:lnTo>
                    <a:pt x="0" y="1656609"/>
                  </a:lnTo>
                  <a:lnTo>
                    <a:pt x="6491833" y="1656609"/>
                  </a:lnTo>
                  <a:lnTo>
                    <a:pt x="6491833"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p17"/>
            <p:cNvSpPr/>
            <p:nvPr/>
          </p:nvSpPr>
          <p:spPr>
            <a:xfrm>
              <a:off x="6806069" y="5037842"/>
              <a:ext cx="6492240" cy="1230630"/>
            </a:xfrm>
            <a:custGeom>
              <a:avLst/>
              <a:gdLst/>
              <a:ahLst/>
              <a:cxnLst/>
              <a:rect l="l" t="t" r="r" b="b"/>
              <a:pathLst>
                <a:path w="6492240" h="1230629" extrusionOk="0">
                  <a:moveTo>
                    <a:pt x="348691" y="1161948"/>
                  </a:moveTo>
                  <a:lnTo>
                    <a:pt x="0" y="1161948"/>
                  </a:lnTo>
                  <a:lnTo>
                    <a:pt x="0" y="1205585"/>
                  </a:lnTo>
                  <a:lnTo>
                    <a:pt x="348691" y="1205585"/>
                  </a:lnTo>
                  <a:lnTo>
                    <a:pt x="348691" y="1161948"/>
                  </a:lnTo>
                  <a:close/>
                </a:path>
                <a:path w="6492240" h="1230629" extrusionOk="0">
                  <a:moveTo>
                    <a:pt x="348691" y="882891"/>
                  </a:moveTo>
                  <a:lnTo>
                    <a:pt x="0" y="882891"/>
                  </a:lnTo>
                  <a:lnTo>
                    <a:pt x="0" y="926490"/>
                  </a:lnTo>
                  <a:lnTo>
                    <a:pt x="348691" y="926490"/>
                  </a:lnTo>
                  <a:lnTo>
                    <a:pt x="348691" y="882891"/>
                  </a:lnTo>
                  <a:close/>
                </a:path>
                <a:path w="6492240" h="1230629" extrusionOk="0">
                  <a:moveTo>
                    <a:pt x="348691" y="593369"/>
                  </a:moveTo>
                  <a:lnTo>
                    <a:pt x="0" y="593369"/>
                  </a:lnTo>
                  <a:lnTo>
                    <a:pt x="0" y="636981"/>
                  </a:lnTo>
                  <a:lnTo>
                    <a:pt x="348691" y="636981"/>
                  </a:lnTo>
                  <a:lnTo>
                    <a:pt x="348691" y="593369"/>
                  </a:lnTo>
                  <a:close/>
                </a:path>
                <a:path w="6492240" h="1230629" extrusionOk="0">
                  <a:moveTo>
                    <a:pt x="348691" y="307733"/>
                  </a:moveTo>
                  <a:lnTo>
                    <a:pt x="0" y="307733"/>
                  </a:lnTo>
                  <a:lnTo>
                    <a:pt x="0" y="351409"/>
                  </a:lnTo>
                  <a:lnTo>
                    <a:pt x="348691" y="351409"/>
                  </a:lnTo>
                  <a:lnTo>
                    <a:pt x="348691" y="307733"/>
                  </a:lnTo>
                  <a:close/>
                </a:path>
                <a:path w="6492240" h="1230629" extrusionOk="0">
                  <a:moveTo>
                    <a:pt x="348691" y="29514"/>
                  </a:moveTo>
                  <a:lnTo>
                    <a:pt x="0" y="29514"/>
                  </a:lnTo>
                  <a:lnTo>
                    <a:pt x="0" y="73126"/>
                  </a:lnTo>
                  <a:lnTo>
                    <a:pt x="348691" y="73126"/>
                  </a:lnTo>
                  <a:lnTo>
                    <a:pt x="348691" y="29514"/>
                  </a:lnTo>
                  <a:close/>
                </a:path>
                <a:path w="6492240" h="1230629" extrusionOk="0">
                  <a:moveTo>
                    <a:pt x="1597647" y="267804"/>
                  </a:moveTo>
                  <a:lnTo>
                    <a:pt x="1594929" y="229044"/>
                  </a:lnTo>
                  <a:lnTo>
                    <a:pt x="1584706" y="183756"/>
                  </a:lnTo>
                  <a:lnTo>
                    <a:pt x="1568704" y="148564"/>
                  </a:lnTo>
                  <a:lnTo>
                    <a:pt x="1520291" y="90868"/>
                  </a:lnTo>
                  <a:lnTo>
                    <a:pt x="1488935" y="67945"/>
                  </a:lnTo>
                  <a:lnTo>
                    <a:pt x="1453540" y="48729"/>
                  </a:lnTo>
                  <a:lnTo>
                    <a:pt x="1414627" y="33020"/>
                  </a:lnTo>
                  <a:lnTo>
                    <a:pt x="1372730" y="20599"/>
                  </a:lnTo>
                  <a:lnTo>
                    <a:pt x="1328381" y="11290"/>
                  </a:lnTo>
                  <a:lnTo>
                    <a:pt x="1282115" y="4889"/>
                  </a:lnTo>
                  <a:lnTo>
                    <a:pt x="1234465" y="1193"/>
                  </a:lnTo>
                  <a:lnTo>
                    <a:pt x="1185964" y="0"/>
                  </a:lnTo>
                  <a:lnTo>
                    <a:pt x="1139520" y="927"/>
                  </a:lnTo>
                  <a:lnTo>
                    <a:pt x="1093025" y="3848"/>
                  </a:lnTo>
                  <a:lnTo>
                    <a:pt x="1046784" y="8940"/>
                  </a:lnTo>
                  <a:lnTo>
                    <a:pt x="1001102" y="16383"/>
                  </a:lnTo>
                  <a:lnTo>
                    <a:pt x="956259" y="26377"/>
                  </a:lnTo>
                  <a:lnTo>
                    <a:pt x="912571" y="39090"/>
                  </a:lnTo>
                  <a:lnTo>
                    <a:pt x="870331" y="54711"/>
                  </a:lnTo>
                  <a:lnTo>
                    <a:pt x="829830" y="73418"/>
                  </a:lnTo>
                  <a:lnTo>
                    <a:pt x="791387" y="95415"/>
                  </a:lnTo>
                  <a:lnTo>
                    <a:pt x="755281" y="120878"/>
                  </a:lnTo>
                  <a:lnTo>
                    <a:pt x="721817" y="149974"/>
                  </a:lnTo>
                  <a:lnTo>
                    <a:pt x="691299" y="182918"/>
                  </a:lnTo>
                  <a:lnTo>
                    <a:pt x="664019" y="219862"/>
                  </a:lnTo>
                  <a:lnTo>
                    <a:pt x="640270" y="261010"/>
                  </a:lnTo>
                  <a:lnTo>
                    <a:pt x="620369" y="306552"/>
                  </a:lnTo>
                  <a:lnTo>
                    <a:pt x="604596" y="356666"/>
                  </a:lnTo>
                  <a:lnTo>
                    <a:pt x="596900" y="410032"/>
                  </a:lnTo>
                  <a:lnTo>
                    <a:pt x="597052" y="460375"/>
                  </a:lnTo>
                  <a:lnTo>
                    <a:pt x="605218" y="507060"/>
                  </a:lnTo>
                  <a:lnTo>
                    <a:pt x="621588" y="549465"/>
                  </a:lnTo>
                  <a:lnTo>
                    <a:pt x="646328" y="586930"/>
                  </a:lnTo>
                  <a:lnTo>
                    <a:pt x="679602" y="618871"/>
                  </a:lnTo>
                  <a:lnTo>
                    <a:pt x="721588" y="644626"/>
                  </a:lnTo>
                  <a:lnTo>
                    <a:pt x="775487" y="668210"/>
                  </a:lnTo>
                  <a:lnTo>
                    <a:pt x="829157" y="687501"/>
                  </a:lnTo>
                  <a:lnTo>
                    <a:pt x="881773" y="703440"/>
                  </a:lnTo>
                  <a:lnTo>
                    <a:pt x="932522" y="716953"/>
                  </a:lnTo>
                  <a:lnTo>
                    <a:pt x="1025131" y="740435"/>
                  </a:lnTo>
                  <a:lnTo>
                    <a:pt x="1065352" y="752271"/>
                  </a:lnTo>
                  <a:lnTo>
                    <a:pt x="1129538" y="780821"/>
                  </a:lnTo>
                  <a:lnTo>
                    <a:pt x="1166558" y="822058"/>
                  </a:lnTo>
                  <a:lnTo>
                    <a:pt x="1172845" y="849782"/>
                  </a:lnTo>
                  <a:lnTo>
                    <a:pt x="1169873" y="883488"/>
                  </a:lnTo>
                  <a:lnTo>
                    <a:pt x="1150251" y="925880"/>
                  </a:lnTo>
                  <a:lnTo>
                    <a:pt x="1115136" y="958862"/>
                  </a:lnTo>
                  <a:lnTo>
                    <a:pt x="1070140" y="982408"/>
                  </a:lnTo>
                  <a:lnTo>
                    <a:pt x="1020876" y="996530"/>
                  </a:lnTo>
                  <a:lnTo>
                    <a:pt x="972985" y="1001242"/>
                  </a:lnTo>
                  <a:lnTo>
                    <a:pt x="918387" y="996238"/>
                  </a:lnTo>
                  <a:lnTo>
                    <a:pt x="873213" y="981430"/>
                  </a:lnTo>
                  <a:lnTo>
                    <a:pt x="838695" y="957072"/>
                  </a:lnTo>
                  <a:lnTo>
                    <a:pt x="816089" y="923455"/>
                  </a:lnTo>
                  <a:lnTo>
                    <a:pt x="806640" y="880833"/>
                  </a:lnTo>
                  <a:lnTo>
                    <a:pt x="811580" y="829500"/>
                  </a:lnTo>
                  <a:lnTo>
                    <a:pt x="484365" y="829500"/>
                  </a:lnTo>
                  <a:lnTo>
                    <a:pt x="476148" y="883615"/>
                  </a:lnTo>
                  <a:lnTo>
                    <a:pt x="473621" y="932954"/>
                  </a:lnTo>
                  <a:lnTo>
                    <a:pt x="476516" y="977696"/>
                  </a:lnTo>
                  <a:lnTo>
                    <a:pt x="484517" y="1018032"/>
                  </a:lnTo>
                  <a:lnTo>
                    <a:pt x="497332" y="1054163"/>
                  </a:lnTo>
                  <a:lnTo>
                    <a:pt x="536282" y="1114577"/>
                  </a:lnTo>
                  <a:lnTo>
                    <a:pt x="591019" y="1160513"/>
                  </a:lnTo>
                  <a:lnTo>
                    <a:pt x="659218" y="1193520"/>
                  </a:lnTo>
                  <a:lnTo>
                    <a:pt x="697623" y="1205674"/>
                  </a:lnTo>
                  <a:lnTo>
                    <a:pt x="738530" y="1215174"/>
                  </a:lnTo>
                  <a:lnTo>
                    <a:pt x="781634" y="1222222"/>
                  </a:lnTo>
                  <a:lnTo>
                    <a:pt x="826643" y="1227010"/>
                  </a:lnTo>
                  <a:lnTo>
                    <a:pt x="873277" y="1229741"/>
                  </a:lnTo>
                  <a:lnTo>
                    <a:pt x="921219" y="1230617"/>
                  </a:lnTo>
                  <a:lnTo>
                    <a:pt x="972362" y="1229220"/>
                  </a:lnTo>
                  <a:lnTo>
                    <a:pt x="1023124" y="1225054"/>
                  </a:lnTo>
                  <a:lnTo>
                    <a:pt x="1073188" y="1218069"/>
                  </a:lnTo>
                  <a:lnTo>
                    <a:pt x="1122248" y="1208278"/>
                  </a:lnTo>
                  <a:lnTo>
                    <a:pt x="1169987" y="1195628"/>
                  </a:lnTo>
                  <a:lnTo>
                    <a:pt x="1216088" y="1180134"/>
                  </a:lnTo>
                  <a:lnTo>
                    <a:pt x="1260233" y="1161757"/>
                  </a:lnTo>
                  <a:lnTo>
                    <a:pt x="1302118" y="1140472"/>
                  </a:lnTo>
                  <a:lnTo>
                    <a:pt x="1341412" y="1116291"/>
                  </a:lnTo>
                  <a:lnTo>
                    <a:pt x="1377810" y="1089164"/>
                  </a:lnTo>
                  <a:lnTo>
                    <a:pt x="1411008" y="1059091"/>
                  </a:lnTo>
                  <a:lnTo>
                    <a:pt x="1440675" y="1026045"/>
                  </a:lnTo>
                  <a:lnTo>
                    <a:pt x="1458455" y="1001242"/>
                  </a:lnTo>
                  <a:lnTo>
                    <a:pt x="1466494" y="990028"/>
                  </a:lnTo>
                  <a:lnTo>
                    <a:pt x="1488173" y="950988"/>
                  </a:lnTo>
                  <a:lnTo>
                    <a:pt x="1505369" y="908926"/>
                  </a:lnTo>
                  <a:lnTo>
                    <a:pt x="1517789" y="863828"/>
                  </a:lnTo>
                  <a:lnTo>
                    <a:pt x="1526463" y="807440"/>
                  </a:lnTo>
                  <a:lnTo>
                    <a:pt x="1527556" y="757580"/>
                  </a:lnTo>
                  <a:lnTo>
                    <a:pt x="1521739" y="713778"/>
                  </a:lnTo>
                  <a:lnTo>
                    <a:pt x="1509649" y="675538"/>
                  </a:lnTo>
                  <a:lnTo>
                    <a:pt x="1469301" y="613803"/>
                  </a:lnTo>
                  <a:lnTo>
                    <a:pt x="1411757" y="568528"/>
                  </a:lnTo>
                  <a:lnTo>
                    <a:pt x="1342263" y="535825"/>
                  </a:lnTo>
                  <a:lnTo>
                    <a:pt x="1304671" y="522973"/>
                  </a:lnTo>
                  <a:lnTo>
                    <a:pt x="1266063" y="511822"/>
                  </a:lnTo>
                  <a:lnTo>
                    <a:pt x="1227086" y="501878"/>
                  </a:lnTo>
                  <a:lnTo>
                    <a:pt x="1150658" y="483654"/>
                  </a:lnTo>
                  <a:lnTo>
                    <a:pt x="1114513" y="474421"/>
                  </a:lnTo>
                  <a:lnTo>
                    <a:pt x="1064463" y="459676"/>
                  </a:lnTo>
                  <a:lnTo>
                    <a:pt x="1016800" y="441147"/>
                  </a:lnTo>
                  <a:lnTo>
                    <a:pt x="977925" y="416255"/>
                  </a:lnTo>
                  <a:lnTo>
                    <a:pt x="954265" y="382409"/>
                  </a:lnTo>
                  <a:lnTo>
                    <a:pt x="952258" y="337007"/>
                  </a:lnTo>
                  <a:lnTo>
                    <a:pt x="972540" y="295287"/>
                  </a:lnTo>
                  <a:lnTo>
                    <a:pt x="1010564" y="260934"/>
                  </a:lnTo>
                  <a:lnTo>
                    <a:pt x="1060335" y="237629"/>
                  </a:lnTo>
                  <a:lnTo>
                    <a:pt x="1115885" y="229044"/>
                  </a:lnTo>
                  <a:lnTo>
                    <a:pt x="1154633" y="231470"/>
                  </a:lnTo>
                  <a:lnTo>
                    <a:pt x="1213764" y="250469"/>
                  </a:lnTo>
                  <a:lnTo>
                    <a:pt x="1248956" y="286981"/>
                  </a:lnTo>
                  <a:lnTo>
                    <a:pt x="1259357" y="339166"/>
                  </a:lnTo>
                  <a:lnTo>
                    <a:pt x="1254417" y="371386"/>
                  </a:lnTo>
                  <a:lnTo>
                    <a:pt x="1581594" y="371386"/>
                  </a:lnTo>
                  <a:lnTo>
                    <a:pt x="1593507" y="317055"/>
                  </a:lnTo>
                  <a:lnTo>
                    <a:pt x="1597647" y="267804"/>
                  </a:lnTo>
                  <a:close/>
                </a:path>
                <a:path w="6492240" h="1230629" extrusionOk="0">
                  <a:moveTo>
                    <a:pt x="2779204" y="24511"/>
                  </a:moveTo>
                  <a:lnTo>
                    <a:pt x="1879384" y="24511"/>
                  </a:lnTo>
                  <a:lnTo>
                    <a:pt x="1628279" y="1205801"/>
                  </a:lnTo>
                  <a:lnTo>
                    <a:pt x="2528112" y="1205801"/>
                  </a:lnTo>
                  <a:lnTo>
                    <a:pt x="2576906" y="976693"/>
                  </a:lnTo>
                  <a:lnTo>
                    <a:pt x="2004250" y="976693"/>
                  </a:lnTo>
                  <a:lnTo>
                    <a:pt x="2057425" y="726376"/>
                  </a:lnTo>
                  <a:lnTo>
                    <a:pt x="2584246" y="726376"/>
                  </a:lnTo>
                  <a:lnTo>
                    <a:pt x="2632786" y="497420"/>
                  </a:lnTo>
                  <a:lnTo>
                    <a:pt x="2105964" y="497420"/>
                  </a:lnTo>
                  <a:lnTo>
                    <a:pt x="2157768" y="253555"/>
                  </a:lnTo>
                  <a:lnTo>
                    <a:pt x="2730411" y="253555"/>
                  </a:lnTo>
                  <a:lnTo>
                    <a:pt x="2779204" y="24511"/>
                  </a:lnTo>
                  <a:close/>
                </a:path>
                <a:path w="6492240" h="1230629" extrusionOk="0">
                  <a:moveTo>
                    <a:pt x="4115854" y="24511"/>
                  </a:moveTo>
                  <a:lnTo>
                    <a:pt x="3821379" y="24511"/>
                  </a:lnTo>
                  <a:lnTo>
                    <a:pt x="3634879" y="901433"/>
                  </a:lnTo>
                  <a:lnTo>
                    <a:pt x="3631057" y="904773"/>
                  </a:lnTo>
                  <a:lnTo>
                    <a:pt x="3487813" y="301078"/>
                  </a:lnTo>
                  <a:lnTo>
                    <a:pt x="3422192" y="24511"/>
                  </a:lnTo>
                  <a:lnTo>
                    <a:pt x="2964078" y="24511"/>
                  </a:lnTo>
                  <a:lnTo>
                    <a:pt x="2712948" y="1205801"/>
                  </a:lnTo>
                  <a:lnTo>
                    <a:pt x="3007461" y="1205801"/>
                  </a:lnTo>
                  <a:lnTo>
                    <a:pt x="3199714" y="301078"/>
                  </a:lnTo>
                  <a:lnTo>
                    <a:pt x="3202978" y="301078"/>
                  </a:lnTo>
                  <a:lnTo>
                    <a:pt x="3411550" y="1205801"/>
                  </a:lnTo>
                  <a:lnTo>
                    <a:pt x="3864762" y="1205801"/>
                  </a:lnTo>
                  <a:lnTo>
                    <a:pt x="3928745" y="904773"/>
                  </a:lnTo>
                  <a:lnTo>
                    <a:pt x="4115854" y="24511"/>
                  </a:lnTo>
                  <a:close/>
                </a:path>
                <a:path w="6492240" h="1230629" extrusionOk="0">
                  <a:moveTo>
                    <a:pt x="5317591" y="1205801"/>
                  </a:moveTo>
                  <a:lnTo>
                    <a:pt x="5275567" y="975106"/>
                  </a:lnTo>
                  <a:lnTo>
                    <a:pt x="5233860" y="746061"/>
                  </a:lnTo>
                  <a:lnTo>
                    <a:pt x="5144465" y="255181"/>
                  </a:lnTo>
                  <a:lnTo>
                    <a:pt x="5102453" y="24511"/>
                  </a:lnTo>
                  <a:lnTo>
                    <a:pt x="4886769" y="24511"/>
                  </a:lnTo>
                  <a:lnTo>
                    <a:pt x="4886769" y="746061"/>
                  </a:lnTo>
                  <a:lnTo>
                    <a:pt x="4571009" y="746061"/>
                  </a:lnTo>
                  <a:lnTo>
                    <a:pt x="4835753" y="255181"/>
                  </a:lnTo>
                  <a:lnTo>
                    <a:pt x="4840643" y="255181"/>
                  </a:lnTo>
                  <a:lnTo>
                    <a:pt x="4886769" y="746061"/>
                  </a:lnTo>
                  <a:lnTo>
                    <a:pt x="4886769" y="24511"/>
                  </a:lnTo>
                  <a:lnTo>
                    <a:pt x="4703229" y="24511"/>
                  </a:lnTo>
                  <a:lnTo>
                    <a:pt x="3985780" y="1205801"/>
                  </a:lnTo>
                  <a:lnTo>
                    <a:pt x="4313047" y="1205801"/>
                  </a:lnTo>
                  <a:lnTo>
                    <a:pt x="4439005" y="975106"/>
                  </a:lnTo>
                  <a:lnTo>
                    <a:pt x="4918392" y="975106"/>
                  </a:lnTo>
                  <a:lnTo>
                    <a:pt x="4947831" y="1205801"/>
                  </a:lnTo>
                  <a:lnTo>
                    <a:pt x="5317591" y="1205801"/>
                  </a:lnTo>
                  <a:close/>
                </a:path>
                <a:path w="6492240" h="1230629" extrusionOk="0">
                  <a:moveTo>
                    <a:pt x="6020232" y="24511"/>
                  </a:moveTo>
                  <a:lnTo>
                    <a:pt x="5693041" y="24511"/>
                  </a:lnTo>
                  <a:lnTo>
                    <a:pt x="5441874" y="1205801"/>
                  </a:lnTo>
                  <a:lnTo>
                    <a:pt x="5769140" y="1205801"/>
                  </a:lnTo>
                  <a:lnTo>
                    <a:pt x="6020232" y="24511"/>
                  </a:lnTo>
                  <a:close/>
                </a:path>
                <a:path w="6492240" h="1230629" extrusionOk="0">
                  <a:moveTo>
                    <a:pt x="6491808" y="1161948"/>
                  </a:moveTo>
                  <a:lnTo>
                    <a:pt x="6143117" y="1161948"/>
                  </a:lnTo>
                  <a:lnTo>
                    <a:pt x="6143117" y="1205585"/>
                  </a:lnTo>
                  <a:lnTo>
                    <a:pt x="6491808" y="1205585"/>
                  </a:lnTo>
                  <a:lnTo>
                    <a:pt x="6491808" y="1161948"/>
                  </a:lnTo>
                  <a:close/>
                </a:path>
                <a:path w="6492240" h="1230629" extrusionOk="0">
                  <a:moveTo>
                    <a:pt x="6491808" y="882891"/>
                  </a:moveTo>
                  <a:lnTo>
                    <a:pt x="6143117" y="882891"/>
                  </a:lnTo>
                  <a:lnTo>
                    <a:pt x="6143117" y="926490"/>
                  </a:lnTo>
                  <a:lnTo>
                    <a:pt x="6491808" y="926490"/>
                  </a:lnTo>
                  <a:lnTo>
                    <a:pt x="6491808" y="882891"/>
                  </a:lnTo>
                  <a:close/>
                </a:path>
                <a:path w="6492240" h="1230629" extrusionOk="0">
                  <a:moveTo>
                    <a:pt x="6491808" y="593369"/>
                  </a:moveTo>
                  <a:lnTo>
                    <a:pt x="6143117" y="593369"/>
                  </a:lnTo>
                  <a:lnTo>
                    <a:pt x="6143117" y="636981"/>
                  </a:lnTo>
                  <a:lnTo>
                    <a:pt x="6491808" y="636981"/>
                  </a:lnTo>
                  <a:lnTo>
                    <a:pt x="6491808" y="593369"/>
                  </a:lnTo>
                  <a:close/>
                </a:path>
                <a:path w="6492240" h="1230629" extrusionOk="0">
                  <a:moveTo>
                    <a:pt x="6491808" y="307733"/>
                  </a:moveTo>
                  <a:lnTo>
                    <a:pt x="6143117" y="307733"/>
                  </a:lnTo>
                  <a:lnTo>
                    <a:pt x="6143117" y="351409"/>
                  </a:lnTo>
                  <a:lnTo>
                    <a:pt x="6491808" y="351409"/>
                  </a:lnTo>
                  <a:lnTo>
                    <a:pt x="6491808" y="307733"/>
                  </a:lnTo>
                  <a:close/>
                </a:path>
                <a:path w="6492240" h="1230629" extrusionOk="0">
                  <a:moveTo>
                    <a:pt x="6491808" y="29514"/>
                  </a:moveTo>
                  <a:lnTo>
                    <a:pt x="6143117" y="29514"/>
                  </a:lnTo>
                  <a:lnTo>
                    <a:pt x="6143117" y="73126"/>
                  </a:lnTo>
                  <a:lnTo>
                    <a:pt x="6491808" y="73126"/>
                  </a:lnTo>
                  <a:lnTo>
                    <a:pt x="6491808" y="29514"/>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 name="Google Shape;88;p17"/>
            <p:cNvSpPr/>
            <p:nvPr/>
          </p:nvSpPr>
          <p:spPr>
            <a:xfrm>
              <a:off x="0" y="11151492"/>
              <a:ext cx="20104100" cy="157480"/>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grpSp>
        <p:nvGrpSpPr>
          <p:cNvPr id="89" name="Google Shape;89;p17"/>
          <p:cNvGrpSpPr/>
          <p:nvPr/>
        </p:nvGrpSpPr>
        <p:grpSpPr>
          <a:xfrm>
            <a:off x="17957569" y="9842632"/>
            <a:ext cx="1885109" cy="576249"/>
            <a:chOff x="17957569" y="9842632"/>
            <a:chExt cx="1885109" cy="576249"/>
          </a:xfrm>
        </p:grpSpPr>
        <p:sp>
          <p:nvSpPr>
            <p:cNvPr id="90" name="Google Shape;90;p17"/>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p17"/>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p17"/>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 name="Google Shape;93;p17"/>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 name="Google Shape;94;p17"/>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 name="Google Shape;95;p17"/>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 name="Google Shape;96;p17"/>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 name="Google Shape;97;p17"/>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8" name="Google Shape;98;p17"/>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 name="Google Shape;99;p17"/>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0" name="Google Shape;100;p17"/>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1" name="Google Shape;101;p17"/>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2" name="Google Shape;102;p17"/>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17"/>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7"/>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p17"/>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17"/>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17"/>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17"/>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17"/>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p17"/>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1" name="Google Shape;111;p17"/>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2" name="Google Shape;112;p17"/>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3" name="Google Shape;113;p17"/>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CLIENTES</a:t>
            </a:r>
          </a:p>
        </p:txBody>
      </p:sp>
      <p:sp>
        <p:nvSpPr>
          <p:cNvPr id="4" name="CaixaDeTexto 3">
            <a:extLst>
              <a:ext uri="{FF2B5EF4-FFF2-40B4-BE49-F238E27FC236}">
                <a16:creationId xmlns:a16="http://schemas.microsoft.com/office/drawing/2014/main" id="{B5A81401-8A8F-4CD7-A646-717673F99FF5}"/>
              </a:ext>
            </a:extLst>
          </p:cNvPr>
          <p:cNvSpPr txBox="1"/>
          <p:nvPr/>
        </p:nvSpPr>
        <p:spPr>
          <a:xfrm>
            <a:off x="6239553" y="1953599"/>
            <a:ext cx="13485100" cy="6863417"/>
          </a:xfrm>
          <a:prstGeom prst="rect">
            <a:avLst/>
          </a:prstGeom>
          <a:noFill/>
        </p:spPr>
        <p:txBody>
          <a:bodyPr wrap="square" rtlCol="0">
            <a:spAutoFit/>
          </a:bodyPr>
          <a:lstStyle/>
          <a:p>
            <a:r>
              <a:rPr lang="pt-BR" sz="4000" dirty="0">
                <a:solidFill>
                  <a:srgbClr val="FFC000"/>
                </a:solidFill>
              </a:rPr>
              <a:t>INSERT </a:t>
            </a:r>
            <a:r>
              <a:rPr lang="pt-BR" sz="4000" dirty="0">
                <a:solidFill>
                  <a:schemeClr val="bg1"/>
                </a:solidFill>
              </a:rPr>
              <a:t>INTO `CLIENTES` (`NOME_CLIENTE`, `SEXO`, `DATA_NASC`, `CIDADE`) </a:t>
            </a:r>
          </a:p>
          <a:p>
            <a:r>
              <a:rPr lang="pt-BR" sz="4000" dirty="0">
                <a:solidFill>
                  <a:srgbClr val="FFC000"/>
                </a:solidFill>
              </a:rPr>
              <a:t>VALUES </a:t>
            </a:r>
          </a:p>
          <a:p>
            <a:r>
              <a:rPr lang="pt-BR" sz="4000" dirty="0">
                <a:solidFill>
                  <a:schemeClr val="bg1"/>
                </a:solidFill>
              </a:rPr>
              <a:t>('Maria Silva', 'F', '2000-03-15', 'Sumaré'),</a:t>
            </a:r>
          </a:p>
          <a:p>
            <a:r>
              <a:rPr lang="pt-BR" sz="4000" dirty="0">
                <a:solidFill>
                  <a:schemeClr val="bg1"/>
                </a:solidFill>
              </a:rPr>
              <a:t>('João Oliveira', 'M', '2000-11-20', 'Nova Odessa'),</a:t>
            </a:r>
          </a:p>
          <a:p>
            <a:r>
              <a:rPr lang="pt-BR" sz="4000" dirty="0">
                <a:solidFill>
                  <a:schemeClr val="bg1"/>
                </a:solidFill>
              </a:rPr>
              <a:t>('Ana Costa', 'F', '1991-05-30', 'Americana'),</a:t>
            </a:r>
          </a:p>
          <a:p>
            <a:r>
              <a:rPr lang="pt-BR" sz="4000" dirty="0">
                <a:solidFill>
                  <a:schemeClr val="bg1"/>
                </a:solidFill>
              </a:rPr>
              <a:t>('Carlos Pereira', 'M', '1993-08-25', 'Sumaré'),</a:t>
            </a:r>
          </a:p>
          <a:p>
            <a:r>
              <a:rPr lang="pt-BR" sz="4000" dirty="0">
                <a:solidFill>
                  <a:schemeClr val="bg1"/>
                </a:solidFill>
              </a:rPr>
              <a:t>('Patrícia Lima', 'F', '1996-12-10', 'Nova Odessa'),</a:t>
            </a:r>
          </a:p>
          <a:p>
            <a:r>
              <a:rPr lang="pt-BR" sz="4000" dirty="0">
                <a:solidFill>
                  <a:schemeClr val="bg1"/>
                </a:solidFill>
              </a:rPr>
              <a:t>('Rafael Souza', 'M', '1994-07-17', 'Americana'),</a:t>
            </a:r>
          </a:p>
          <a:p>
            <a:r>
              <a:rPr lang="pt-BR" sz="4000" dirty="0">
                <a:solidFill>
                  <a:schemeClr val="bg1"/>
                </a:solidFill>
              </a:rPr>
              <a:t>('Beatriz Almeida', 'F', '1985-04-22', 'Sumaré'),</a:t>
            </a:r>
          </a:p>
          <a:p>
            <a:r>
              <a:rPr lang="pt-BR" sz="4000" dirty="0">
                <a:solidFill>
                  <a:schemeClr val="bg1"/>
                </a:solidFill>
              </a:rPr>
              <a:t>('Rodrigo Santos', 'M', '1982-09-13', 'Nova Odessa');</a:t>
            </a:r>
          </a:p>
        </p:txBody>
      </p:sp>
      <p:pic>
        <p:nvPicPr>
          <p:cNvPr id="3" name="Imagem 2">
            <a:extLst>
              <a:ext uri="{FF2B5EF4-FFF2-40B4-BE49-F238E27FC236}">
                <a16:creationId xmlns:a16="http://schemas.microsoft.com/office/drawing/2014/main" id="{6240C1B0-93DB-48FB-8885-445E72D88DB5}"/>
              </a:ext>
            </a:extLst>
          </p:cNvPr>
          <p:cNvPicPr>
            <a:picLocks noChangeAspect="1"/>
          </p:cNvPicPr>
          <p:nvPr/>
        </p:nvPicPr>
        <p:blipFill>
          <a:blip r:embed="rId4"/>
          <a:stretch>
            <a:fillRect/>
          </a:stretch>
        </p:blipFill>
        <p:spPr>
          <a:xfrm>
            <a:off x="1273745" y="1047087"/>
            <a:ext cx="4553996" cy="4338221"/>
          </a:xfrm>
          <a:prstGeom prst="rect">
            <a:avLst/>
          </a:prstGeom>
        </p:spPr>
      </p:pic>
    </p:spTree>
    <p:extLst>
      <p:ext uri="{BB962C8B-B14F-4D97-AF65-F5344CB8AC3E}">
        <p14:creationId xmlns:p14="http://schemas.microsoft.com/office/powerpoint/2010/main" val="12769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LOCACOES</a:t>
            </a:r>
          </a:p>
        </p:txBody>
      </p:sp>
      <p:sp>
        <p:nvSpPr>
          <p:cNvPr id="4" name="CaixaDeTexto 3">
            <a:extLst>
              <a:ext uri="{FF2B5EF4-FFF2-40B4-BE49-F238E27FC236}">
                <a16:creationId xmlns:a16="http://schemas.microsoft.com/office/drawing/2014/main" id="{B5A81401-8A8F-4CD7-A646-717673F99FF5}"/>
              </a:ext>
            </a:extLst>
          </p:cNvPr>
          <p:cNvSpPr txBox="1"/>
          <p:nvPr/>
        </p:nvSpPr>
        <p:spPr>
          <a:xfrm>
            <a:off x="4841532" y="287949"/>
            <a:ext cx="14697965" cy="10433625"/>
          </a:xfrm>
          <a:prstGeom prst="rect">
            <a:avLst/>
          </a:prstGeom>
          <a:noFill/>
        </p:spPr>
        <p:txBody>
          <a:bodyPr wrap="square" rtlCol="0">
            <a:spAutoFit/>
          </a:bodyPr>
          <a:lstStyle/>
          <a:p>
            <a:r>
              <a:rPr lang="pt-BR" sz="3200" dirty="0">
                <a:solidFill>
                  <a:srgbClr val="FFC000"/>
                </a:solidFill>
              </a:rPr>
              <a:t>INSERT </a:t>
            </a:r>
            <a:r>
              <a:rPr lang="pt-BR" sz="3200" dirty="0">
                <a:solidFill>
                  <a:schemeClr val="bg1"/>
                </a:solidFill>
              </a:rPr>
              <a:t>INTO `LOCACOES`(`DATA_LOCACAO`, `DATA_DEVOLUCAO`, `KM_SAIDA`, `KM_ENTREGA`, `CODCLIENTE`, `CODCARRO`)</a:t>
            </a:r>
            <a:r>
              <a:rPr lang="pt-BR" sz="3200" dirty="0">
                <a:solidFill>
                  <a:srgbClr val="FFC000"/>
                </a:solidFill>
              </a:rPr>
              <a:t> VALUES</a:t>
            </a:r>
          </a:p>
          <a:p>
            <a:r>
              <a:rPr lang="pt-BR" sz="3200" dirty="0">
                <a:solidFill>
                  <a:schemeClr val="bg1"/>
                </a:solidFill>
              </a:rPr>
              <a:t>(NOW(), '2024-07-29', 0, 500, 1, 2),</a:t>
            </a:r>
          </a:p>
          <a:p>
            <a:r>
              <a:rPr lang="pt-BR" sz="3200" dirty="0">
                <a:solidFill>
                  <a:schemeClr val="bg1"/>
                </a:solidFill>
              </a:rPr>
              <a:t>(NOW(), '2024-07-29', 0, 500, 3, 1),</a:t>
            </a:r>
          </a:p>
          <a:p>
            <a:r>
              <a:rPr lang="pt-BR" sz="3200" dirty="0">
                <a:solidFill>
                  <a:schemeClr val="bg1"/>
                </a:solidFill>
              </a:rPr>
              <a:t>(NOW(), '2024-07-30', 0, 1000, 5, 3),</a:t>
            </a:r>
          </a:p>
          <a:p>
            <a:r>
              <a:rPr lang="pt-BR" sz="3200" dirty="0">
                <a:solidFill>
                  <a:schemeClr val="bg1"/>
                </a:solidFill>
              </a:rPr>
              <a:t>(NOW(), '2024-07-30', 0, 1000, 2, 5),</a:t>
            </a:r>
          </a:p>
          <a:p>
            <a:r>
              <a:rPr lang="pt-BR" sz="3200" dirty="0">
                <a:solidFill>
                  <a:schemeClr val="bg1"/>
                </a:solidFill>
              </a:rPr>
              <a:t>(NOW(), '2024-07-30', 0, 1000, 8, 4),</a:t>
            </a:r>
          </a:p>
          <a:p>
            <a:r>
              <a:rPr lang="pt-BR" sz="3200" dirty="0">
                <a:solidFill>
                  <a:schemeClr val="bg1"/>
                </a:solidFill>
              </a:rPr>
              <a:t>('2024-07-30','2024-08-05', 1000, 1300, 1, 4),</a:t>
            </a:r>
          </a:p>
          <a:p>
            <a:r>
              <a:rPr lang="pt-BR" sz="3200" dirty="0">
                <a:solidFill>
                  <a:schemeClr val="bg1"/>
                </a:solidFill>
              </a:rPr>
              <a:t>('2024-08-06','2024-08-09', 1300, 1900, 4, 4),</a:t>
            </a:r>
          </a:p>
          <a:p>
            <a:r>
              <a:rPr lang="pt-BR" sz="3200" dirty="0">
                <a:solidFill>
                  <a:schemeClr val="bg1"/>
                </a:solidFill>
              </a:rPr>
              <a:t>('2024-08-10','2024-08-24', 1900, 3000, 6, 4),</a:t>
            </a:r>
          </a:p>
          <a:p>
            <a:r>
              <a:rPr lang="pt-BR" sz="3200" dirty="0">
                <a:solidFill>
                  <a:schemeClr val="bg1"/>
                </a:solidFill>
              </a:rPr>
              <a:t>('2024-08-28','2024-08-31', 3000, 3900, 4, 4),</a:t>
            </a:r>
          </a:p>
          <a:p>
            <a:endParaRPr lang="pt-BR" sz="3200" dirty="0">
              <a:solidFill>
                <a:schemeClr val="bg1"/>
              </a:solidFill>
            </a:endParaRPr>
          </a:p>
          <a:p>
            <a:r>
              <a:rPr lang="pt-BR" sz="3200" dirty="0">
                <a:solidFill>
                  <a:schemeClr val="bg1"/>
                </a:solidFill>
              </a:rPr>
              <a:t>('2024-07-30','2024-08-05', 500, 1300, 2, 2),</a:t>
            </a:r>
          </a:p>
          <a:p>
            <a:r>
              <a:rPr lang="pt-BR" sz="3200" dirty="0">
                <a:solidFill>
                  <a:schemeClr val="bg1"/>
                </a:solidFill>
              </a:rPr>
              <a:t>('2024-08-06','2024-08-09', 1300, 1900, 3, 2),</a:t>
            </a:r>
          </a:p>
          <a:p>
            <a:r>
              <a:rPr lang="pt-BR" sz="3200" dirty="0">
                <a:solidFill>
                  <a:schemeClr val="bg1"/>
                </a:solidFill>
              </a:rPr>
              <a:t>('2024-08-10','2024-08-24', 1900, 3000, 5, 2),</a:t>
            </a:r>
          </a:p>
          <a:p>
            <a:r>
              <a:rPr lang="pt-BR" sz="3200" dirty="0">
                <a:solidFill>
                  <a:schemeClr val="bg1"/>
                </a:solidFill>
              </a:rPr>
              <a:t>('2024-08-28','2024-08-31', 3000, 3900, 8, 2),</a:t>
            </a:r>
          </a:p>
          <a:p>
            <a:endParaRPr lang="pt-BR" sz="3200" dirty="0">
              <a:solidFill>
                <a:schemeClr val="bg1"/>
              </a:solidFill>
            </a:endParaRPr>
          </a:p>
          <a:p>
            <a:r>
              <a:rPr lang="pt-BR" sz="3200" dirty="0">
                <a:solidFill>
                  <a:schemeClr val="bg1"/>
                </a:solidFill>
              </a:rPr>
              <a:t>('2024-07-30','2024-08-05', 1000, 1300, 5, 5),</a:t>
            </a:r>
          </a:p>
          <a:p>
            <a:r>
              <a:rPr lang="pt-BR" sz="3200" dirty="0">
                <a:solidFill>
                  <a:schemeClr val="bg1"/>
                </a:solidFill>
              </a:rPr>
              <a:t>('2024-08-06','2024-08-09', 1300, 1900, 6, 5),</a:t>
            </a:r>
          </a:p>
          <a:p>
            <a:r>
              <a:rPr lang="pt-BR" sz="3200" dirty="0">
                <a:solidFill>
                  <a:schemeClr val="bg1"/>
                </a:solidFill>
              </a:rPr>
              <a:t>('2024-08-10','2024-08-24', 1900, 3000, 3, 5),</a:t>
            </a:r>
          </a:p>
          <a:p>
            <a:r>
              <a:rPr lang="pt-BR" sz="3200" dirty="0">
                <a:solidFill>
                  <a:schemeClr val="bg1"/>
                </a:solidFill>
              </a:rPr>
              <a:t>('2024-08-28','2024-08-31', 3000, 3900, 8, 5);</a:t>
            </a:r>
          </a:p>
        </p:txBody>
      </p:sp>
    </p:spTree>
    <p:extLst>
      <p:ext uri="{BB962C8B-B14F-4D97-AF65-F5344CB8AC3E}">
        <p14:creationId xmlns:p14="http://schemas.microsoft.com/office/powerpoint/2010/main" val="349173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4554868" y="4565299"/>
            <a:ext cx="11141062" cy="2031325"/>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Nossas tabelas para relacionar...</a:t>
            </a:r>
          </a:p>
        </p:txBody>
      </p:sp>
      <p:pic>
        <p:nvPicPr>
          <p:cNvPr id="2" name="Imagem 1">
            <a:extLst>
              <a:ext uri="{FF2B5EF4-FFF2-40B4-BE49-F238E27FC236}">
                <a16:creationId xmlns:a16="http://schemas.microsoft.com/office/drawing/2014/main" id="{36A85759-03D7-4DD2-AEFB-4ED63507F7E4}"/>
              </a:ext>
            </a:extLst>
          </p:cNvPr>
          <p:cNvPicPr>
            <a:picLocks noChangeAspect="1"/>
          </p:cNvPicPr>
          <p:nvPr/>
        </p:nvPicPr>
        <p:blipFill>
          <a:blip r:embed="rId4"/>
          <a:stretch>
            <a:fillRect/>
          </a:stretch>
        </p:blipFill>
        <p:spPr>
          <a:xfrm>
            <a:off x="2094177" y="287949"/>
            <a:ext cx="9978029" cy="2996210"/>
          </a:xfrm>
          <a:prstGeom prst="rect">
            <a:avLst/>
          </a:prstGeom>
        </p:spPr>
      </p:pic>
      <p:pic>
        <p:nvPicPr>
          <p:cNvPr id="3" name="Imagem 2">
            <a:extLst>
              <a:ext uri="{FF2B5EF4-FFF2-40B4-BE49-F238E27FC236}">
                <a16:creationId xmlns:a16="http://schemas.microsoft.com/office/drawing/2014/main" id="{334D4AC4-8758-434C-8B69-922D360399EC}"/>
              </a:ext>
            </a:extLst>
          </p:cNvPr>
          <p:cNvPicPr>
            <a:picLocks noChangeAspect="1"/>
          </p:cNvPicPr>
          <p:nvPr/>
        </p:nvPicPr>
        <p:blipFill>
          <a:blip r:embed="rId5"/>
          <a:stretch>
            <a:fillRect/>
          </a:stretch>
        </p:blipFill>
        <p:spPr>
          <a:xfrm>
            <a:off x="12512707" y="0"/>
            <a:ext cx="7549870" cy="4270795"/>
          </a:xfrm>
          <a:prstGeom prst="rect">
            <a:avLst/>
          </a:prstGeom>
        </p:spPr>
      </p:pic>
      <p:pic>
        <p:nvPicPr>
          <p:cNvPr id="5" name="Imagem 4">
            <a:extLst>
              <a:ext uri="{FF2B5EF4-FFF2-40B4-BE49-F238E27FC236}">
                <a16:creationId xmlns:a16="http://schemas.microsoft.com/office/drawing/2014/main" id="{6BF8C5A3-9FFD-4891-A244-61B2ACEDB1F4}"/>
              </a:ext>
            </a:extLst>
          </p:cNvPr>
          <p:cNvPicPr>
            <a:picLocks noChangeAspect="1"/>
          </p:cNvPicPr>
          <p:nvPr/>
        </p:nvPicPr>
        <p:blipFill>
          <a:blip r:embed="rId6"/>
          <a:stretch>
            <a:fillRect/>
          </a:stretch>
        </p:blipFill>
        <p:spPr>
          <a:xfrm>
            <a:off x="2014997" y="4043119"/>
            <a:ext cx="10306543" cy="7103158"/>
          </a:xfrm>
          <a:prstGeom prst="rect">
            <a:avLst/>
          </a:prstGeom>
        </p:spPr>
      </p:pic>
    </p:spTree>
    <p:extLst>
      <p:ext uri="{BB962C8B-B14F-4D97-AF65-F5344CB8AC3E}">
        <p14:creationId xmlns:p14="http://schemas.microsoft.com/office/powerpoint/2010/main" val="2817132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9"/>
          <p:cNvSpPr/>
          <p:nvPr/>
        </p:nvSpPr>
        <p:spPr>
          <a:xfrm>
            <a:off x="0" y="-304800"/>
            <a:ext cx="20104100" cy="8167370"/>
          </a:xfrm>
          <a:custGeom>
            <a:avLst/>
            <a:gdLst/>
            <a:ahLst/>
            <a:cxnLst/>
            <a:rect l="l" t="t" r="r" b="b"/>
            <a:pathLst>
              <a:path w="20104100" h="8167370" extrusionOk="0">
                <a:moveTo>
                  <a:pt x="0" y="8167290"/>
                </a:moveTo>
                <a:lnTo>
                  <a:pt x="20104099" y="8167290"/>
                </a:lnTo>
                <a:lnTo>
                  <a:pt x="20104099" y="0"/>
                </a:lnTo>
                <a:lnTo>
                  <a:pt x="0" y="0"/>
                </a:lnTo>
                <a:lnTo>
                  <a:pt x="0" y="8167290"/>
                </a:ln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highlight>
                <a:schemeClr val="lt1"/>
              </a:highlight>
              <a:latin typeface="Calibri"/>
              <a:ea typeface="Calibri"/>
              <a:cs typeface="Calibri"/>
              <a:sym typeface="Calibri"/>
            </a:endParaRPr>
          </a:p>
        </p:txBody>
      </p:sp>
      <p:sp>
        <p:nvSpPr>
          <p:cNvPr id="219" name="Google Shape;219;p19"/>
          <p:cNvSpPr/>
          <p:nvPr/>
        </p:nvSpPr>
        <p:spPr>
          <a:xfrm>
            <a:off x="0" y="7862490"/>
            <a:ext cx="20104100" cy="2984500"/>
          </a:xfrm>
          <a:custGeom>
            <a:avLst/>
            <a:gdLst/>
            <a:ahLst/>
            <a:cxnLst/>
            <a:rect l="l" t="t" r="r" b="b"/>
            <a:pathLst>
              <a:path w="20104100" h="2984500" extrusionOk="0">
                <a:moveTo>
                  <a:pt x="0" y="2984202"/>
                </a:moveTo>
                <a:lnTo>
                  <a:pt x="20104099" y="2984202"/>
                </a:lnTo>
                <a:lnTo>
                  <a:pt x="20104099" y="0"/>
                </a:lnTo>
                <a:lnTo>
                  <a:pt x="0" y="0"/>
                </a:lnTo>
                <a:lnTo>
                  <a:pt x="0" y="2984202"/>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20" name="Google Shape;220;p19"/>
          <p:cNvGrpSpPr/>
          <p:nvPr/>
        </p:nvGrpSpPr>
        <p:grpSpPr>
          <a:xfrm>
            <a:off x="15363990" y="1047088"/>
            <a:ext cx="3693234" cy="942975"/>
            <a:chOff x="15363990" y="1047088"/>
            <a:chExt cx="3693234" cy="942975"/>
          </a:xfrm>
        </p:grpSpPr>
        <p:sp>
          <p:nvSpPr>
            <p:cNvPr id="221" name="Google Shape;221;p19"/>
            <p:cNvSpPr/>
            <p:nvPr/>
          </p:nvSpPr>
          <p:spPr>
            <a:xfrm>
              <a:off x="15364065" y="1047088"/>
              <a:ext cx="3693159" cy="942975"/>
            </a:xfrm>
            <a:custGeom>
              <a:avLst/>
              <a:gdLst/>
              <a:ahLst/>
              <a:cxnLst/>
              <a:rect l="l" t="t" r="r" b="b"/>
              <a:pathLst>
                <a:path w="3693159"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p:nvPr/>
          </p:nvSpPr>
          <p:spPr>
            <a:xfrm>
              <a:off x="15363990" y="1167618"/>
              <a:ext cx="3693159" cy="700405"/>
            </a:xfrm>
            <a:custGeom>
              <a:avLst/>
              <a:gdLst/>
              <a:ahLst/>
              <a:cxnLst/>
              <a:rect l="l" t="t" r="r" b="b"/>
              <a:pathLst>
                <a:path w="3693159" h="700405" extrusionOk="0">
                  <a:moveTo>
                    <a:pt x="198361" y="660984"/>
                  </a:moveTo>
                  <a:lnTo>
                    <a:pt x="0" y="660984"/>
                  </a:lnTo>
                  <a:lnTo>
                    <a:pt x="0" y="685812"/>
                  </a:lnTo>
                  <a:lnTo>
                    <a:pt x="198361" y="685812"/>
                  </a:lnTo>
                  <a:lnTo>
                    <a:pt x="198361" y="660984"/>
                  </a:lnTo>
                  <a:close/>
                </a:path>
                <a:path w="3693159" h="700405" extrusionOk="0">
                  <a:moveTo>
                    <a:pt x="198361" y="502246"/>
                  </a:moveTo>
                  <a:lnTo>
                    <a:pt x="0" y="502246"/>
                  </a:lnTo>
                  <a:lnTo>
                    <a:pt x="0" y="527050"/>
                  </a:lnTo>
                  <a:lnTo>
                    <a:pt x="198361" y="527050"/>
                  </a:lnTo>
                  <a:lnTo>
                    <a:pt x="198361" y="502246"/>
                  </a:lnTo>
                  <a:close/>
                </a:path>
                <a:path w="3693159" h="700405" extrusionOk="0">
                  <a:moveTo>
                    <a:pt x="198361" y="337540"/>
                  </a:moveTo>
                  <a:lnTo>
                    <a:pt x="0" y="337540"/>
                  </a:lnTo>
                  <a:lnTo>
                    <a:pt x="0" y="362356"/>
                  </a:lnTo>
                  <a:lnTo>
                    <a:pt x="198361" y="362356"/>
                  </a:lnTo>
                  <a:lnTo>
                    <a:pt x="198361" y="337540"/>
                  </a:lnTo>
                  <a:close/>
                </a:path>
                <a:path w="3693159" h="700405" extrusionOk="0">
                  <a:moveTo>
                    <a:pt x="198361" y="175044"/>
                  </a:moveTo>
                  <a:lnTo>
                    <a:pt x="0" y="175044"/>
                  </a:lnTo>
                  <a:lnTo>
                    <a:pt x="0" y="199898"/>
                  </a:lnTo>
                  <a:lnTo>
                    <a:pt x="198361" y="199898"/>
                  </a:lnTo>
                  <a:lnTo>
                    <a:pt x="198361" y="175044"/>
                  </a:lnTo>
                  <a:close/>
                </a:path>
                <a:path w="3693159" h="700405" extrusionOk="0">
                  <a:moveTo>
                    <a:pt x="198361" y="16789"/>
                  </a:moveTo>
                  <a:lnTo>
                    <a:pt x="0" y="16789"/>
                  </a:lnTo>
                  <a:lnTo>
                    <a:pt x="0" y="41592"/>
                  </a:lnTo>
                  <a:lnTo>
                    <a:pt x="198361" y="41592"/>
                  </a:lnTo>
                  <a:lnTo>
                    <a:pt x="198361" y="16789"/>
                  </a:lnTo>
                  <a:close/>
                </a:path>
                <a:path w="3693159" h="700405" extrusionOk="0">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extrusionOk="0">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extrusionOk="0">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extrusionOk="0">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extrusionOk="0">
                  <a:moveTo>
                    <a:pt x="3424682" y="13944"/>
                  </a:moveTo>
                  <a:lnTo>
                    <a:pt x="3238563" y="13944"/>
                  </a:lnTo>
                  <a:lnTo>
                    <a:pt x="3095675" y="685927"/>
                  </a:lnTo>
                  <a:lnTo>
                    <a:pt x="3281832" y="685927"/>
                  </a:lnTo>
                  <a:lnTo>
                    <a:pt x="3424682" y="13944"/>
                  </a:lnTo>
                  <a:close/>
                </a:path>
                <a:path w="3693159" h="700405" extrusionOk="0">
                  <a:moveTo>
                    <a:pt x="3692931" y="660984"/>
                  </a:moveTo>
                  <a:lnTo>
                    <a:pt x="3494570" y="660984"/>
                  </a:lnTo>
                  <a:lnTo>
                    <a:pt x="3494570" y="685812"/>
                  </a:lnTo>
                  <a:lnTo>
                    <a:pt x="3692931" y="685812"/>
                  </a:lnTo>
                  <a:lnTo>
                    <a:pt x="3692931" y="660984"/>
                  </a:lnTo>
                  <a:close/>
                </a:path>
                <a:path w="3693159" h="700405" extrusionOk="0">
                  <a:moveTo>
                    <a:pt x="3692931" y="502246"/>
                  </a:moveTo>
                  <a:lnTo>
                    <a:pt x="3494570" y="502246"/>
                  </a:lnTo>
                  <a:lnTo>
                    <a:pt x="3494570" y="527050"/>
                  </a:lnTo>
                  <a:lnTo>
                    <a:pt x="3692931" y="527050"/>
                  </a:lnTo>
                  <a:lnTo>
                    <a:pt x="3692931" y="502246"/>
                  </a:lnTo>
                  <a:close/>
                </a:path>
                <a:path w="3693159" h="700405" extrusionOk="0">
                  <a:moveTo>
                    <a:pt x="3692931" y="337540"/>
                  </a:moveTo>
                  <a:lnTo>
                    <a:pt x="3494570" y="337540"/>
                  </a:lnTo>
                  <a:lnTo>
                    <a:pt x="3494570" y="362356"/>
                  </a:lnTo>
                  <a:lnTo>
                    <a:pt x="3692931" y="362356"/>
                  </a:lnTo>
                  <a:lnTo>
                    <a:pt x="3692931" y="337540"/>
                  </a:lnTo>
                  <a:close/>
                </a:path>
                <a:path w="3693159" h="700405" extrusionOk="0">
                  <a:moveTo>
                    <a:pt x="3692931" y="175044"/>
                  </a:moveTo>
                  <a:lnTo>
                    <a:pt x="3494570" y="175044"/>
                  </a:lnTo>
                  <a:lnTo>
                    <a:pt x="3494570" y="199898"/>
                  </a:lnTo>
                  <a:lnTo>
                    <a:pt x="3692931" y="199898"/>
                  </a:lnTo>
                  <a:lnTo>
                    <a:pt x="3692931" y="175044"/>
                  </a:lnTo>
                  <a:close/>
                </a:path>
                <a:path w="3693159" h="700405" extrusionOk="0">
                  <a:moveTo>
                    <a:pt x="3692931" y="16789"/>
                  </a:moveTo>
                  <a:lnTo>
                    <a:pt x="3494570" y="16789"/>
                  </a:lnTo>
                  <a:lnTo>
                    <a:pt x="3494570" y="41592"/>
                  </a:lnTo>
                  <a:lnTo>
                    <a:pt x="3692931" y="41592"/>
                  </a:lnTo>
                  <a:lnTo>
                    <a:pt x="3692931" y="167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19"/>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9"/>
          <p:cNvSpPr/>
          <p:nvPr/>
        </p:nvSpPr>
        <p:spPr>
          <a:xfrm>
            <a:off x="235594"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9"/>
          <p:cNvSpPr/>
          <p:nvPr/>
        </p:nvSpPr>
        <p:spPr>
          <a:xfrm>
            <a:off x="497367"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9"/>
          <p:cNvSpPr/>
          <p:nvPr/>
        </p:nvSpPr>
        <p:spPr>
          <a:xfrm>
            <a:off x="759139"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9"/>
          <p:cNvSpPr/>
          <p:nvPr/>
        </p:nvSpPr>
        <p:spPr>
          <a:xfrm>
            <a:off x="235594"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9"/>
          <p:cNvSpPr/>
          <p:nvPr/>
        </p:nvSpPr>
        <p:spPr>
          <a:xfrm>
            <a:off x="497367"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9"/>
          <p:cNvSpPr/>
          <p:nvPr/>
        </p:nvSpPr>
        <p:spPr>
          <a:xfrm>
            <a:off x="759139"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9"/>
          <p:cNvSpPr/>
          <p:nvPr/>
        </p:nvSpPr>
        <p:spPr>
          <a:xfrm>
            <a:off x="235594"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9"/>
          <p:cNvSpPr/>
          <p:nvPr/>
        </p:nvSpPr>
        <p:spPr>
          <a:xfrm>
            <a:off x="497367"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9"/>
          <p:cNvSpPr/>
          <p:nvPr/>
        </p:nvSpPr>
        <p:spPr>
          <a:xfrm>
            <a:off x="759139"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9"/>
          <p:cNvSpPr/>
          <p:nvPr/>
        </p:nvSpPr>
        <p:spPr>
          <a:xfrm>
            <a:off x="235594"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9"/>
          <p:cNvSpPr/>
          <p:nvPr/>
        </p:nvSpPr>
        <p:spPr>
          <a:xfrm>
            <a:off x="497367"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9"/>
          <p:cNvSpPr/>
          <p:nvPr/>
        </p:nvSpPr>
        <p:spPr>
          <a:xfrm>
            <a:off x="759139"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9"/>
          <p:cNvSpPr/>
          <p:nvPr/>
        </p:nvSpPr>
        <p:spPr>
          <a:xfrm>
            <a:off x="235594"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9"/>
          <p:cNvSpPr/>
          <p:nvPr/>
        </p:nvSpPr>
        <p:spPr>
          <a:xfrm>
            <a:off x="497367"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9"/>
          <p:cNvSpPr/>
          <p:nvPr/>
        </p:nvSpPr>
        <p:spPr>
          <a:xfrm>
            <a:off x="759139"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9"/>
          <p:cNvSpPr/>
          <p:nvPr/>
        </p:nvSpPr>
        <p:spPr>
          <a:xfrm>
            <a:off x="235594"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9"/>
          <p:cNvSpPr/>
          <p:nvPr/>
        </p:nvSpPr>
        <p:spPr>
          <a:xfrm>
            <a:off x="497367"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9"/>
          <p:cNvSpPr/>
          <p:nvPr/>
        </p:nvSpPr>
        <p:spPr>
          <a:xfrm>
            <a:off x="759139"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9"/>
          <p:cNvSpPr/>
          <p:nvPr/>
        </p:nvSpPr>
        <p:spPr>
          <a:xfrm>
            <a:off x="235594"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9"/>
          <p:cNvSpPr/>
          <p:nvPr/>
        </p:nvSpPr>
        <p:spPr>
          <a:xfrm>
            <a:off x="497367"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9"/>
          <p:cNvSpPr/>
          <p:nvPr/>
        </p:nvSpPr>
        <p:spPr>
          <a:xfrm>
            <a:off x="759139"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9"/>
          <p:cNvSpPr/>
          <p:nvPr/>
        </p:nvSpPr>
        <p:spPr>
          <a:xfrm>
            <a:off x="235594"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9"/>
          <p:cNvSpPr/>
          <p:nvPr/>
        </p:nvSpPr>
        <p:spPr>
          <a:xfrm>
            <a:off x="497367"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9"/>
          <p:cNvSpPr/>
          <p:nvPr/>
        </p:nvSpPr>
        <p:spPr>
          <a:xfrm>
            <a:off x="759139"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9"/>
          <p:cNvSpPr/>
          <p:nvPr/>
        </p:nvSpPr>
        <p:spPr>
          <a:xfrm>
            <a:off x="19292606"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9"/>
          <p:cNvSpPr/>
          <p:nvPr/>
        </p:nvSpPr>
        <p:spPr>
          <a:xfrm>
            <a:off x="19554378"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9"/>
          <p:cNvSpPr/>
          <p:nvPr/>
        </p:nvSpPr>
        <p:spPr>
          <a:xfrm>
            <a:off x="19816150"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9"/>
          <p:cNvSpPr/>
          <p:nvPr/>
        </p:nvSpPr>
        <p:spPr>
          <a:xfrm>
            <a:off x="19292606"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9"/>
          <p:cNvSpPr/>
          <p:nvPr/>
        </p:nvSpPr>
        <p:spPr>
          <a:xfrm>
            <a:off x="19554378"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9"/>
          <p:cNvSpPr/>
          <p:nvPr/>
        </p:nvSpPr>
        <p:spPr>
          <a:xfrm>
            <a:off x="19816150"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9"/>
          <p:cNvSpPr/>
          <p:nvPr/>
        </p:nvSpPr>
        <p:spPr>
          <a:xfrm>
            <a:off x="19292606"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9"/>
          <p:cNvSpPr/>
          <p:nvPr/>
        </p:nvSpPr>
        <p:spPr>
          <a:xfrm>
            <a:off x="19554378"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9"/>
          <p:cNvSpPr/>
          <p:nvPr/>
        </p:nvSpPr>
        <p:spPr>
          <a:xfrm>
            <a:off x="19816150"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9"/>
          <p:cNvSpPr/>
          <p:nvPr/>
        </p:nvSpPr>
        <p:spPr>
          <a:xfrm>
            <a:off x="19292606"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9"/>
          <p:cNvSpPr/>
          <p:nvPr/>
        </p:nvSpPr>
        <p:spPr>
          <a:xfrm>
            <a:off x="19554378"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9"/>
          <p:cNvSpPr/>
          <p:nvPr/>
        </p:nvSpPr>
        <p:spPr>
          <a:xfrm>
            <a:off x="19816150"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9"/>
          <p:cNvSpPr/>
          <p:nvPr/>
        </p:nvSpPr>
        <p:spPr>
          <a:xfrm>
            <a:off x="19292606"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9"/>
          <p:cNvSpPr/>
          <p:nvPr/>
        </p:nvSpPr>
        <p:spPr>
          <a:xfrm>
            <a:off x="19554378"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9"/>
          <p:cNvSpPr/>
          <p:nvPr/>
        </p:nvSpPr>
        <p:spPr>
          <a:xfrm>
            <a:off x="19816150"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9"/>
          <p:cNvSpPr/>
          <p:nvPr/>
        </p:nvSpPr>
        <p:spPr>
          <a:xfrm>
            <a:off x="19292606"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9"/>
          <p:cNvSpPr/>
          <p:nvPr/>
        </p:nvSpPr>
        <p:spPr>
          <a:xfrm>
            <a:off x="19554378"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9"/>
          <p:cNvSpPr/>
          <p:nvPr/>
        </p:nvSpPr>
        <p:spPr>
          <a:xfrm>
            <a:off x="19816150"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9"/>
          <p:cNvSpPr/>
          <p:nvPr/>
        </p:nvSpPr>
        <p:spPr>
          <a:xfrm>
            <a:off x="19292606"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9"/>
          <p:cNvSpPr/>
          <p:nvPr/>
        </p:nvSpPr>
        <p:spPr>
          <a:xfrm>
            <a:off x="19554378"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9"/>
          <p:cNvSpPr/>
          <p:nvPr/>
        </p:nvSpPr>
        <p:spPr>
          <a:xfrm>
            <a:off x="19816150"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9"/>
          <p:cNvSpPr/>
          <p:nvPr/>
        </p:nvSpPr>
        <p:spPr>
          <a:xfrm>
            <a:off x="19292606"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9"/>
          <p:cNvSpPr/>
          <p:nvPr/>
        </p:nvSpPr>
        <p:spPr>
          <a:xfrm>
            <a:off x="19554378"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19"/>
          <p:cNvSpPr/>
          <p:nvPr/>
        </p:nvSpPr>
        <p:spPr>
          <a:xfrm>
            <a:off x="19816150"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19"/>
          <p:cNvSpPr/>
          <p:nvPr/>
        </p:nvSpPr>
        <p:spPr>
          <a:xfrm>
            <a:off x="0" y="108466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74" name="Google Shape;274;p19"/>
          <p:cNvGrpSpPr/>
          <p:nvPr/>
        </p:nvGrpSpPr>
        <p:grpSpPr>
          <a:xfrm>
            <a:off x="17957569" y="9842632"/>
            <a:ext cx="1885109" cy="576249"/>
            <a:chOff x="17957569" y="9842632"/>
            <a:chExt cx="1885109" cy="576249"/>
          </a:xfrm>
        </p:grpSpPr>
        <p:sp>
          <p:nvSpPr>
            <p:cNvPr id="275" name="Google Shape;275;p19"/>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19"/>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19"/>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9"/>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9"/>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9"/>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9"/>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9"/>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9"/>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9"/>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19"/>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9"/>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19"/>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19"/>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19"/>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19"/>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19"/>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19"/>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p19"/>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19"/>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19"/>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19"/>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19"/>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19"/>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 name="Título 2">
            <a:extLst>
              <a:ext uri="{FF2B5EF4-FFF2-40B4-BE49-F238E27FC236}">
                <a16:creationId xmlns:a16="http://schemas.microsoft.com/office/drawing/2014/main" id="{8E1B2107-1271-4CAB-9998-EC13692B506B}"/>
              </a:ext>
            </a:extLst>
          </p:cNvPr>
          <p:cNvSpPr>
            <a:spLocks noGrp="1"/>
          </p:cNvSpPr>
          <p:nvPr>
            <p:ph type="title"/>
          </p:nvPr>
        </p:nvSpPr>
        <p:spPr>
          <a:xfrm>
            <a:off x="1165977" y="3643317"/>
            <a:ext cx="15812700" cy="1354217"/>
          </a:xfrm>
        </p:spPr>
        <p:txBody>
          <a:bodyPr/>
          <a:lstStyle/>
          <a:p>
            <a:r>
              <a:rPr lang="pt-BR" sz="8800" dirty="0">
                <a:solidFill>
                  <a:schemeClr val="bg1"/>
                </a:solidFill>
                <a:effectLst>
                  <a:outerShdw blurRad="38100" dist="38100" dir="2700000" algn="tl">
                    <a:srgbClr val="000000">
                      <a:alpha val="43137"/>
                    </a:srgbClr>
                  </a:outerShdw>
                </a:effectLst>
              </a:rPr>
              <a:t>Associação de tabelas</a:t>
            </a:r>
          </a:p>
        </p:txBody>
      </p:sp>
    </p:spTree>
    <p:extLst>
      <p:ext uri="{BB962C8B-B14F-4D97-AF65-F5344CB8AC3E}">
        <p14:creationId xmlns:p14="http://schemas.microsoft.com/office/powerpoint/2010/main" val="209266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INNER JOIN</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3142157" y="1704294"/>
            <a:ext cx="16335099" cy="2101045"/>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O INNER JOIN é usado para combinar linhas de duas ou mais tabelas com base em uma condição que as relaciona. Ele retorna apenas as linhas que possuem correspondência em ambas as tabelas..</a:t>
            </a:r>
            <a:endParaRPr lang="pt-BR" sz="3600" i="1" dirty="0">
              <a:solidFill>
                <a:srgbClr val="FFC000"/>
              </a:solidFill>
            </a:endParaRPr>
          </a:p>
          <a:p>
            <a:pPr>
              <a:lnSpc>
                <a:spcPct val="150000"/>
              </a:lnSpc>
            </a:pPr>
            <a:endParaRPr lang="pt-BR" sz="3200" dirty="0">
              <a:solidFill>
                <a:schemeClr val="bg1"/>
              </a:solidFill>
            </a:endParaRP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6620105" y="3680121"/>
            <a:ext cx="12930508" cy="7209774"/>
          </a:xfrm>
          <a:prstGeom prst="rect">
            <a:avLst/>
          </a:prstGeom>
          <a:noFill/>
          <a:ln>
            <a:noFill/>
          </a:ln>
        </p:spPr>
        <p:txBody>
          <a:bodyPr spcFirstLastPara="1" wrap="square" lIns="91425" tIns="91425" rIns="91425" bIns="91425" anchor="t" anchorCtr="0">
            <a:noAutofit/>
          </a:bodyPr>
          <a:lstStyle/>
          <a:p>
            <a:pPr>
              <a:lnSpc>
                <a:spcPct val="150000"/>
              </a:lnSpc>
            </a:pPr>
            <a:r>
              <a:rPr lang="pt-BR" sz="3000" dirty="0">
                <a:solidFill>
                  <a:srgbClr val="FFC000"/>
                </a:solidFill>
              </a:rPr>
              <a:t>SELECT</a:t>
            </a:r>
            <a:r>
              <a:rPr lang="pt-BR" sz="3000" dirty="0">
                <a:solidFill>
                  <a:srgbClr val="FFFFFF"/>
                </a:solidFill>
              </a:rPr>
              <a:t> </a:t>
            </a:r>
          </a:p>
          <a:p>
            <a:pPr>
              <a:lnSpc>
                <a:spcPct val="150000"/>
              </a:lnSpc>
            </a:pPr>
            <a:r>
              <a:rPr lang="pt-BR" sz="3000" dirty="0">
                <a:solidFill>
                  <a:srgbClr val="FFFFFF"/>
                </a:solidFill>
              </a:rPr>
              <a:t>    </a:t>
            </a:r>
            <a:r>
              <a:rPr lang="pt-BR" sz="3000" dirty="0" err="1">
                <a:solidFill>
                  <a:srgbClr val="FFFFFF"/>
                </a:solidFill>
              </a:rPr>
              <a:t>L.Código</a:t>
            </a:r>
            <a:r>
              <a:rPr lang="pt-BR" sz="3000" dirty="0">
                <a:solidFill>
                  <a:srgbClr val="FFFFFF"/>
                </a:solidFill>
              </a:rPr>
              <a:t> AS </a:t>
            </a:r>
            <a:r>
              <a:rPr lang="pt-BR" sz="3000" dirty="0" err="1">
                <a:solidFill>
                  <a:srgbClr val="FFFFFF"/>
                </a:solidFill>
              </a:rPr>
              <a:t>Codigo_Locacao</a:t>
            </a:r>
            <a:r>
              <a:rPr lang="pt-BR" sz="3000" dirty="0">
                <a:solidFill>
                  <a:srgbClr val="FFFFFF"/>
                </a:solidFill>
              </a:rPr>
              <a:t>, L.DATA_LOCACAO,</a:t>
            </a:r>
          </a:p>
          <a:p>
            <a:pPr>
              <a:lnSpc>
                <a:spcPct val="150000"/>
              </a:lnSpc>
            </a:pPr>
            <a:r>
              <a:rPr lang="pt-BR" sz="3000" dirty="0">
                <a:solidFill>
                  <a:srgbClr val="FFFFFF"/>
                </a:solidFill>
              </a:rPr>
              <a:t>    C.NOME_CLIENTE,  CA.NOME_CARRO</a:t>
            </a:r>
          </a:p>
          <a:p>
            <a:pPr>
              <a:lnSpc>
                <a:spcPct val="150000"/>
              </a:lnSpc>
            </a:pPr>
            <a:r>
              <a:rPr lang="pt-BR" sz="3000" dirty="0">
                <a:solidFill>
                  <a:srgbClr val="FFC000"/>
                </a:solidFill>
              </a:rPr>
              <a:t>FROM</a:t>
            </a:r>
            <a:r>
              <a:rPr lang="pt-BR" sz="3000" dirty="0">
                <a:solidFill>
                  <a:srgbClr val="FFFFFF"/>
                </a:solidFill>
              </a:rPr>
              <a:t> </a:t>
            </a:r>
          </a:p>
          <a:p>
            <a:pPr>
              <a:lnSpc>
                <a:spcPct val="150000"/>
              </a:lnSpc>
            </a:pPr>
            <a:r>
              <a:rPr lang="pt-BR" sz="3000" dirty="0">
                <a:solidFill>
                  <a:srgbClr val="FFFFFF"/>
                </a:solidFill>
              </a:rPr>
              <a:t>    LOCACOES </a:t>
            </a:r>
            <a:r>
              <a:rPr lang="pt-BR" sz="3000" dirty="0">
                <a:solidFill>
                  <a:srgbClr val="00B050"/>
                </a:solidFill>
              </a:rPr>
              <a:t>L</a:t>
            </a:r>
          </a:p>
          <a:p>
            <a:pPr>
              <a:lnSpc>
                <a:spcPct val="150000"/>
              </a:lnSpc>
            </a:pPr>
            <a:r>
              <a:rPr lang="pt-BR" sz="3000" dirty="0">
                <a:solidFill>
                  <a:srgbClr val="FF0000"/>
                </a:solidFill>
              </a:rPr>
              <a:t>INNER JOIN </a:t>
            </a:r>
          </a:p>
          <a:p>
            <a:pPr>
              <a:lnSpc>
                <a:spcPct val="150000"/>
              </a:lnSpc>
            </a:pPr>
            <a:r>
              <a:rPr lang="pt-BR" sz="3000" dirty="0">
                <a:solidFill>
                  <a:srgbClr val="FFFFFF"/>
                </a:solidFill>
              </a:rPr>
              <a:t>    CLIENTES </a:t>
            </a:r>
            <a:r>
              <a:rPr lang="pt-BR" sz="3000" dirty="0">
                <a:solidFill>
                  <a:srgbClr val="00B0F0"/>
                </a:solidFill>
              </a:rPr>
              <a:t>C</a:t>
            </a:r>
            <a:r>
              <a:rPr lang="pt-BR" sz="3000" dirty="0">
                <a:solidFill>
                  <a:srgbClr val="FFFFFF"/>
                </a:solidFill>
              </a:rPr>
              <a:t> ON L.CODCLIENTE = </a:t>
            </a:r>
            <a:r>
              <a:rPr lang="pt-BR" sz="3000" dirty="0" err="1">
                <a:solidFill>
                  <a:srgbClr val="FFFFFF"/>
                </a:solidFill>
              </a:rPr>
              <a:t>C.Código</a:t>
            </a:r>
            <a:endParaRPr lang="pt-BR" sz="3000" dirty="0">
              <a:solidFill>
                <a:srgbClr val="FFFFFF"/>
              </a:solidFill>
            </a:endParaRPr>
          </a:p>
          <a:p>
            <a:pPr>
              <a:lnSpc>
                <a:spcPct val="150000"/>
              </a:lnSpc>
            </a:pPr>
            <a:r>
              <a:rPr lang="pt-BR" sz="3000" dirty="0">
                <a:solidFill>
                  <a:srgbClr val="FF0000"/>
                </a:solidFill>
              </a:rPr>
              <a:t>INNER JOIN </a:t>
            </a:r>
          </a:p>
          <a:p>
            <a:pPr>
              <a:lnSpc>
                <a:spcPct val="150000"/>
              </a:lnSpc>
            </a:pPr>
            <a:r>
              <a:rPr lang="pt-BR" sz="3000" dirty="0">
                <a:solidFill>
                  <a:srgbClr val="FFFFFF"/>
                </a:solidFill>
              </a:rPr>
              <a:t>    CARROS </a:t>
            </a:r>
            <a:r>
              <a:rPr lang="pt-BR" sz="3000" dirty="0">
                <a:solidFill>
                  <a:srgbClr val="FFFF00"/>
                </a:solidFill>
              </a:rPr>
              <a:t>CA</a:t>
            </a:r>
            <a:r>
              <a:rPr lang="pt-BR" sz="3000" dirty="0">
                <a:solidFill>
                  <a:srgbClr val="FFFFFF"/>
                </a:solidFill>
              </a:rPr>
              <a:t> ON L.CODCARRO = </a:t>
            </a:r>
            <a:r>
              <a:rPr lang="pt-BR" sz="3000" dirty="0" err="1">
                <a:solidFill>
                  <a:srgbClr val="FFFFFF"/>
                </a:solidFill>
              </a:rPr>
              <a:t>CA.Código</a:t>
            </a:r>
            <a:r>
              <a:rPr lang="pt-BR" sz="3000" dirty="0">
                <a:solidFill>
                  <a:srgbClr val="FFFFFF"/>
                </a:solidFill>
              </a:rPr>
              <a:t>;</a:t>
            </a:r>
          </a:p>
          <a:p>
            <a:pPr>
              <a:lnSpc>
                <a:spcPct val="150000"/>
              </a:lnSpc>
            </a:pPr>
            <a:r>
              <a:rPr lang="pt-BR" sz="3000" dirty="0">
                <a:solidFill>
                  <a:srgbClr val="FF0000"/>
                </a:solidFill>
              </a:rPr>
              <a:t>WHERE</a:t>
            </a:r>
            <a:r>
              <a:rPr lang="pt-BR" sz="3000" dirty="0">
                <a:solidFill>
                  <a:srgbClr val="FFFFFF"/>
                </a:solidFill>
              </a:rPr>
              <a:t> CA.NOME_CARRO = </a:t>
            </a:r>
            <a:r>
              <a:rPr lang="pt-BR" sz="3000" u="sng" dirty="0">
                <a:solidFill>
                  <a:srgbClr val="FFFFFF"/>
                </a:solidFill>
              </a:rPr>
              <a:t>'COMPASS</a:t>
            </a:r>
            <a:r>
              <a:rPr lang="pt-BR" sz="3000" dirty="0">
                <a:solidFill>
                  <a:srgbClr val="FFFFFF"/>
                </a:solidFill>
              </a:rPr>
              <a:t>';</a:t>
            </a:r>
          </a:p>
          <a:p>
            <a:pPr>
              <a:lnSpc>
                <a:spcPct val="150000"/>
              </a:lnSpc>
            </a:pPr>
            <a:endParaRPr lang="pt-BR" sz="3000" dirty="0">
              <a:solidFill>
                <a:srgbClr val="FFFFFF"/>
              </a:solidFill>
            </a:endParaRPr>
          </a:p>
        </p:txBody>
      </p:sp>
    </p:spTree>
    <p:extLst>
      <p:ext uri="{BB962C8B-B14F-4D97-AF65-F5344CB8AC3E}">
        <p14:creationId xmlns:p14="http://schemas.microsoft.com/office/powerpoint/2010/main" val="303018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LEFT JOIN</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3142157" y="1704294"/>
            <a:ext cx="16961943" cy="2101045"/>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Retorna todas as linhas da tabela à esquerda e as correspondentes da tabela à direita. Se não houver correspondência, os resultados da tabela à direita serão NULL.</a:t>
            </a:r>
          </a:p>
          <a:p>
            <a:pPr>
              <a:lnSpc>
                <a:spcPct val="150000"/>
              </a:lnSpc>
            </a:pPr>
            <a:endParaRPr lang="pt-BR" sz="3200" dirty="0">
              <a:solidFill>
                <a:schemeClr val="bg1"/>
              </a:solidFill>
            </a:endParaRP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9009511" y="2842626"/>
            <a:ext cx="10632849" cy="8308866"/>
          </a:xfrm>
          <a:prstGeom prst="rect">
            <a:avLst/>
          </a:prstGeom>
          <a:noFill/>
          <a:ln>
            <a:noFill/>
          </a:ln>
        </p:spPr>
        <p:txBody>
          <a:bodyPr spcFirstLastPara="1" wrap="square" lIns="91425" tIns="91425" rIns="91425" bIns="91425" anchor="t" anchorCtr="0">
            <a:noAutofit/>
          </a:bodyPr>
          <a:lstStyle/>
          <a:p>
            <a:pPr>
              <a:lnSpc>
                <a:spcPct val="150000"/>
              </a:lnSpc>
            </a:pPr>
            <a:r>
              <a:rPr lang="pt-BR" sz="3000" dirty="0">
                <a:solidFill>
                  <a:srgbClr val="FF0000"/>
                </a:solidFill>
              </a:rPr>
              <a:t>SELECT</a:t>
            </a:r>
            <a:r>
              <a:rPr lang="pt-BR" sz="3000" dirty="0">
                <a:solidFill>
                  <a:srgbClr val="FFFFFF"/>
                </a:solidFill>
              </a:rPr>
              <a:t> </a:t>
            </a:r>
          </a:p>
          <a:p>
            <a:pPr>
              <a:lnSpc>
                <a:spcPct val="150000"/>
              </a:lnSpc>
            </a:pPr>
            <a:r>
              <a:rPr lang="pt-BR" sz="3000" dirty="0">
                <a:solidFill>
                  <a:srgbClr val="FFFFFF"/>
                </a:solidFill>
              </a:rPr>
              <a:t>    </a:t>
            </a:r>
            <a:r>
              <a:rPr lang="pt-BR" sz="3000" dirty="0" err="1">
                <a:solidFill>
                  <a:srgbClr val="FFFFFF"/>
                </a:solidFill>
              </a:rPr>
              <a:t>C.Código</a:t>
            </a:r>
            <a:r>
              <a:rPr lang="pt-BR" sz="3000" dirty="0">
                <a:solidFill>
                  <a:srgbClr val="FFFFFF"/>
                </a:solidFill>
              </a:rPr>
              <a:t> AS </a:t>
            </a:r>
            <a:r>
              <a:rPr lang="pt-BR" sz="3000" dirty="0" err="1">
                <a:solidFill>
                  <a:srgbClr val="FFFFFF"/>
                </a:solidFill>
              </a:rPr>
              <a:t>Codigo_Cliente</a:t>
            </a:r>
            <a:r>
              <a:rPr lang="pt-BR" sz="3000" dirty="0">
                <a:solidFill>
                  <a:srgbClr val="FFFFFF"/>
                </a:solidFill>
              </a:rPr>
              <a:t>,</a:t>
            </a:r>
          </a:p>
          <a:p>
            <a:pPr>
              <a:lnSpc>
                <a:spcPct val="150000"/>
              </a:lnSpc>
            </a:pPr>
            <a:r>
              <a:rPr lang="pt-BR" sz="3000" dirty="0">
                <a:solidFill>
                  <a:srgbClr val="FFFFFF"/>
                </a:solidFill>
              </a:rPr>
              <a:t>    C.NOME_CLIENTE,</a:t>
            </a:r>
          </a:p>
          <a:p>
            <a:pPr>
              <a:lnSpc>
                <a:spcPct val="150000"/>
              </a:lnSpc>
            </a:pPr>
            <a:r>
              <a:rPr lang="pt-BR" sz="3000" dirty="0">
                <a:solidFill>
                  <a:srgbClr val="FFFFFF"/>
                </a:solidFill>
              </a:rPr>
              <a:t>    </a:t>
            </a:r>
            <a:r>
              <a:rPr lang="pt-BR" sz="3000" dirty="0" err="1">
                <a:solidFill>
                  <a:srgbClr val="FFFFFF"/>
                </a:solidFill>
              </a:rPr>
              <a:t>L.Código</a:t>
            </a:r>
            <a:r>
              <a:rPr lang="pt-BR" sz="3000" dirty="0">
                <a:solidFill>
                  <a:srgbClr val="FFFFFF"/>
                </a:solidFill>
              </a:rPr>
              <a:t> AS </a:t>
            </a:r>
            <a:r>
              <a:rPr lang="pt-BR" sz="3000" dirty="0" err="1">
                <a:solidFill>
                  <a:srgbClr val="FFFFFF"/>
                </a:solidFill>
              </a:rPr>
              <a:t>Codigo_Locacao</a:t>
            </a:r>
            <a:r>
              <a:rPr lang="pt-BR" sz="3000" dirty="0">
                <a:solidFill>
                  <a:srgbClr val="FFFFFF"/>
                </a:solidFill>
              </a:rPr>
              <a:t>,</a:t>
            </a:r>
          </a:p>
          <a:p>
            <a:pPr>
              <a:lnSpc>
                <a:spcPct val="150000"/>
              </a:lnSpc>
            </a:pPr>
            <a:r>
              <a:rPr lang="pt-BR" sz="3000" dirty="0">
                <a:solidFill>
                  <a:srgbClr val="FFFFFF"/>
                </a:solidFill>
              </a:rPr>
              <a:t>    L.DATA_LOCACAO,</a:t>
            </a:r>
          </a:p>
          <a:p>
            <a:pPr>
              <a:lnSpc>
                <a:spcPct val="150000"/>
              </a:lnSpc>
            </a:pPr>
            <a:r>
              <a:rPr lang="pt-BR" sz="3000" dirty="0">
                <a:solidFill>
                  <a:srgbClr val="FFFFFF"/>
                </a:solidFill>
              </a:rPr>
              <a:t>    CA.NOME_CARRO</a:t>
            </a:r>
          </a:p>
          <a:p>
            <a:pPr>
              <a:lnSpc>
                <a:spcPct val="150000"/>
              </a:lnSpc>
            </a:pPr>
            <a:r>
              <a:rPr lang="pt-BR" sz="3000" dirty="0">
                <a:solidFill>
                  <a:srgbClr val="FF0000"/>
                </a:solidFill>
              </a:rPr>
              <a:t>FROM</a:t>
            </a:r>
            <a:r>
              <a:rPr lang="pt-BR" sz="3000" dirty="0">
                <a:solidFill>
                  <a:srgbClr val="FFFFFF"/>
                </a:solidFill>
              </a:rPr>
              <a:t> </a:t>
            </a:r>
          </a:p>
          <a:p>
            <a:pPr>
              <a:lnSpc>
                <a:spcPct val="150000"/>
              </a:lnSpc>
            </a:pPr>
            <a:r>
              <a:rPr lang="pt-BR" sz="3000" dirty="0">
                <a:solidFill>
                  <a:srgbClr val="FFFFFF"/>
                </a:solidFill>
              </a:rPr>
              <a:t>    CLIENTES C</a:t>
            </a:r>
          </a:p>
          <a:p>
            <a:pPr>
              <a:lnSpc>
                <a:spcPct val="150000"/>
              </a:lnSpc>
            </a:pPr>
            <a:r>
              <a:rPr lang="pt-BR" sz="3000" dirty="0">
                <a:solidFill>
                  <a:srgbClr val="FF0000"/>
                </a:solidFill>
              </a:rPr>
              <a:t>LEFT JOIN </a:t>
            </a:r>
          </a:p>
          <a:p>
            <a:pPr>
              <a:lnSpc>
                <a:spcPct val="150000"/>
              </a:lnSpc>
            </a:pPr>
            <a:r>
              <a:rPr lang="pt-BR" sz="3000" dirty="0">
                <a:solidFill>
                  <a:srgbClr val="FFFFFF"/>
                </a:solidFill>
              </a:rPr>
              <a:t>    LOCACOES L ON </a:t>
            </a:r>
            <a:r>
              <a:rPr lang="pt-BR" sz="3000" dirty="0" err="1">
                <a:solidFill>
                  <a:srgbClr val="FFFFFF"/>
                </a:solidFill>
              </a:rPr>
              <a:t>C.Código</a:t>
            </a:r>
            <a:r>
              <a:rPr lang="pt-BR" sz="3000" dirty="0">
                <a:solidFill>
                  <a:srgbClr val="FFFFFF"/>
                </a:solidFill>
              </a:rPr>
              <a:t> = L.CODCLIENTE</a:t>
            </a:r>
          </a:p>
          <a:p>
            <a:pPr>
              <a:lnSpc>
                <a:spcPct val="150000"/>
              </a:lnSpc>
            </a:pPr>
            <a:r>
              <a:rPr lang="pt-BR" sz="3000" dirty="0">
                <a:solidFill>
                  <a:srgbClr val="FF0000"/>
                </a:solidFill>
              </a:rPr>
              <a:t>LEFT JOIN </a:t>
            </a:r>
          </a:p>
          <a:p>
            <a:pPr>
              <a:lnSpc>
                <a:spcPct val="150000"/>
              </a:lnSpc>
            </a:pPr>
            <a:r>
              <a:rPr lang="pt-BR" sz="3000" dirty="0">
                <a:solidFill>
                  <a:srgbClr val="FFFFFF"/>
                </a:solidFill>
              </a:rPr>
              <a:t>    CARROS CA ON L.CODCARRO = </a:t>
            </a:r>
            <a:r>
              <a:rPr lang="pt-BR" sz="3000" dirty="0" err="1">
                <a:solidFill>
                  <a:srgbClr val="FFFFFF"/>
                </a:solidFill>
              </a:rPr>
              <a:t>CA.Código</a:t>
            </a:r>
            <a:r>
              <a:rPr lang="pt-BR" sz="3000" dirty="0">
                <a:solidFill>
                  <a:srgbClr val="FFFFFF"/>
                </a:solidFill>
              </a:rPr>
              <a:t>;</a:t>
            </a:r>
          </a:p>
          <a:p>
            <a:pPr>
              <a:lnSpc>
                <a:spcPct val="150000"/>
              </a:lnSpc>
            </a:pPr>
            <a:endParaRPr lang="pt-BR" sz="3000" dirty="0">
              <a:solidFill>
                <a:srgbClr val="FFFFFF"/>
              </a:solidFill>
            </a:endParaRPr>
          </a:p>
        </p:txBody>
      </p:sp>
      <p:pic>
        <p:nvPicPr>
          <p:cNvPr id="2" name="Imagem 1">
            <a:extLst>
              <a:ext uri="{FF2B5EF4-FFF2-40B4-BE49-F238E27FC236}">
                <a16:creationId xmlns:a16="http://schemas.microsoft.com/office/drawing/2014/main" id="{40BD69E8-62E4-4ED4-A469-E87C73E11771}"/>
              </a:ext>
            </a:extLst>
          </p:cNvPr>
          <p:cNvPicPr>
            <a:picLocks noChangeAspect="1"/>
          </p:cNvPicPr>
          <p:nvPr/>
        </p:nvPicPr>
        <p:blipFill>
          <a:blip r:embed="rId3"/>
          <a:stretch>
            <a:fillRect/>
          </a:stretch>
        </p:blipFill>
        <p:spPr>
          <a:xfrm>
            <a:off x="346956" y="3560390"/>
            <a:ext cx="8077905" cy="5497985"/>
          </a:xfrm>
          <a:prstGeom prst="rect">
            <a:avLst/>
          </a:prstGeom>
        </p:spPr>
      </p:pic>
    </p:spTree>
    <p:extLst>
      <p:ext uri="{BB962C8B-B14F-4D97-AF65-F5344CB8AC3E}">
        <p14:creationId xmlns:p14="http://schemas.microsoft.com/office/powerpoint/2010/main" val="399165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RIGHT JOIN</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2857501" y="1704294"/>
            <a:ext cx="17246600" cy="2101045"/>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Retorna todas as linhas da tabela à direita e as correspondentes da tabela à esquerda. Se não houver correspondência, os resultados da tabela à esquerda serão NULL.</a:t>
            </a: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9009511" y="2842626"/>
            <a:ext cx="10632849" cy="8308866"/>
          </a:xfrm>
          <a:prstGeom prst="rect">
            <a:avLst/>
          </a:prstGeom>
          <a:noFill/>
          <a:ln>
            <a:noFill/>
          </a:ln>
        </p:spPr>
        <p:txBody>
          <a:bodyPr spcFirstLastPara="1" wrap="square" lIns="91425" tIns="91425" rIns="91425" bIns="91425" anchor="t" anchorCtr="0">
            <a:noAutofit/>
          </a:bodyPr>
          <a:lstStyle/>
          <a:p>
            <a:pPr>
              <a:lnSpc>
                <a:spcPct val="150000"/>
              </a:lnSpc>
            </a:pPr>
            <a:r>
              <a:rPr lang="pt-BR" sz="3000" dirty="0">
                <a:solidFill>
                  <a:srgbClr val="FF0000"/>
                </a:solidFill>
              </a:rPr>
              <a:t>SELECT</a:t>
            </a:r>
            <a:r>
              <a:rPr lang="pt-BR" sz="3000" dirty="0">
                <a:solidFill>
                  <a:srgbClr val="FFFFFF"/>
                </a:solidFill>
              </a:rPr>
              <a:t> </a:t>
            </a:r>
          </a:p>
          <a:p>
            <a:pPr>
              <a:lnSpc>
                <a:spcPct val="150000"/>
              </a:lnSpc>
            </a:pPr>
            <a:r>
              <a:rPr lang="pt-BR" sz="3000" dirty="0">
                <a:solidFill>
                  <a:srgbClr val="FFFFFF"/>
                </a:solidFill>
              </a:rPr>
              <a:t>    </a:t>
            </a:r>
            <a:r>
              <a:rPr lang="pt-BR" sz="3000" dirty="0" err="1">
                <a:solidFill>
                  <a:srgbClr val="FFFFFF"/>
                </a:solidFill>
              </a:rPr>
              <a:t>CA.Código</a:t>
            </a:r>
            <a:r>
              <a:rPr lang="pt-BR" sz="3000" dirty="0">
                <a:solidFill>
                  <a:srgbClr val="FFFFFF"/>
                </a:solidFill>
              </a:rPr>
              <a:t> AS </a:t>
            </a:r>
            <a:r>
              <a:rPr lang="pt-BR" sz="3000" dirty="0" err="1">
                <a:solidFill>
                  <a:srgbClr val="FFFFFF"/>
                </a:solidFill>
              </a:rPr>
              <a:t>Codigo_Carro</a:t>
            </a:r>
            <a:r>
              <a:rPr lang="pt-BR" sz="3000" dirty="0">
                <a:solidFill>
                  <a:srgbClr val="FFFFFF"/>
                </a:solidFill>
              </a:rPr>
              <a:t>,</a:t>
            </a:r>
          </a:p>
          <a:p>
            <a:pPr>
              <a:lnSpc>
                <a:spcPct val="150000"/>
              </a:lnSpc>
            </a:pPr>
            <a:r>
              <a:rPr lang="pt-BR" sz="3000" dirty="0">
                <a:solidFill>
                  <a:srgbClr val="FFFFFF"/>
                </a:solidFill>
              </a:rPr>
              <a:t>    CA.NOME_CARRO,</a:t>
            </a:r>
          </a:p>
          <a:p>
            <a:pPr>
              <a:lnSpc>
                <a:spcPct val="150000"/>
              </a:lnSpc>
            </a:pPr>
            <a:r>
              <a:rPr lang="pt-BR" sz="3000" dirty="0">
                <a:solidFill>
                  <a:srgbClr val="FFFFFF"/>
                </a:solidFill>
              </a:rPr>
              <a:t>    </a:t>
            </a:r>
            <a:r>
              <a:rPr lang="pt-BR" sz="3000" dirty="0" err="1">
                <a:solidFill>
                  <a:srgbClr val="FFFFFF"/>
                </a:solidFill>
              </a:rPr>
              <a:t>L.Código</a:t>
            </a:r>
            <a:r>
              <a:rPr lang="pt-BR" sz="3000" dirty="0">
                <a:solidFill>
                  <a:srgbClr val="FFFFFF"/>
                </a:solidFill>
              </a:rPr>
              <a:t> AS </a:t>
            </a:r>
            <a:r>
              <a:rPr lang="pt-BR" sz="3000" dirty="0" err="1">
                <a:solidFill>
                  <a:srgbClr val="FFFFFF"/>
                </a:solidFill>
              </a:rPr>
              <a:t>Codigo_Locacao</a:t>
            </a:r>
            <a:r>
              <a:rPr lang="pt-BR" sz="3000" dirty="0">
                <a:solidFill>
                  <a:srgbClr val="FFFFFF"/>
                </a:solidFill>
              </a:rPr>
              <a:t>,</a:t>
            </a:r>
          </a:p>
          <a:p>
            <a:pPr>
              <a:lnSpc>
                <a:spcPct val="150000"/>
              </a:lnSpc>
            </a:pPr>
            <a:r>
              <a:rPr lang="pt-BR" sz="3000" dirty="0">
                <a:solidFill>
                  <a:srgbClr val="FFFFFF"/>
                </a:solidFill>
              </a:rPr>
              <a:t>    L.DATA_LOCACAO,</a:t>
            </a:r>
          </a:p>
          <a:p>
            <a:pPr>
              <a:lnSpc>
                <a:spcPct val="150000"/>
              </a:lnSpc>
            </a:pPr>
            <a:r>
              <a:rPr lang="pt-BR" sz="3000" dirty="0">
                <a:solidFill>
                  <a:srgbClr val="FFFFFF"/>
                </a:solidFill>
              </a:rPr>
              <a:t>    C.NOME_CLIENTE</a:t>
            </a:r>
          </a:p>
          <a:p>
            <a:pPr>
              <a:lnSpc>
                <a:spcPct val="150000"/>
              </a:lnSpc>
            </a:pPr>
            <a:r>
              <a:rPr lang="pt-BR" sz="3000" dirty="0">
                <a:solidFill>
                  <a:srgbClr val="FF0000"/>
                </a:solidFill>
              </a:rPr>
              <a:t>FROM</a:t>
            </a:r>
            <a:r>
              <a:rPr lang="pt-BR" sz="3000" dirty="0">
                <a:solidFill>
                  <a:srgbClr val="FFFFFF"/>
                </a:solidFill>
              </a:rPr>
              <a:t> </a:t>
            </a:r>
          </a:p>
          <a:p>
            <a:pPr>
              <a:lnSpc>
                <a:spcPct val="150000"/>
              </a:lnSpc>
            </a:pPr>
            <a:r>
              <a:rPr lang="pt-BR" sz="3000" dirty="0">
                <a:solidFill>
                  <a:srgbClr val="FFFFFF"/>
                </a:solidFill>
              </a:rPr>
              <a:t>    CARROS CA</a:t>
            </a:r>
          </a:p>
          <a:p>
            <a:pPr>
              <a:lnSpc>
                <a:spcPct val="150000"/>
              </a:lnSpc>
            </a:pPr>
            <a:r>
              <a:rPr lang="pt-BR" sz="3000" dirty="0">
                <a:solidFill>
                  <a:srgbClr val="FF0000"/>
                </a:solidFill>
              </a:rPr>
              <a:t>RIGHT JOIN </a:t>
            </a:r>
          </a:p>
          <a:p>
            <a:pPr>
              <a:lnSpc>
                <a:spcPct val="150000"/>
              </a:lnSpc>
            </a:pPr>
            <a:r>
              <a:rPr lang="pt-BR" sz="3000" dirty="0">
                <a:solidFill>
                  <a:srgbClr val="FFFFFF"/>
                </a:solidFill>
              </a:rPr>
              <a:t>    LOCACOES L ON </a:t>
            </a:r>
            <a:r>
              <a:rPr lang="pt-BR" sz="3000" dirty="0" err="1">
                <a:solidFill>
                  <a:srgbClr val="FFFFFF"/>
                </a:solidFill>
              </a:rPr>
              <a:t>CA.Código</a:t>
            </a:r>
            <a:r>
              <a:rPr lang="pt-BR" sz="3000" dirty="0">
                <a:solidFill>
                  <a:srgbClr val="FFFFFF"/>
                </a:solidFill>
              </a:rPr>
              <a:t> = L.CODCARRO</a:t>
            </a:r>
          </a:p>
          <a:p>
            <a:pPr>
              <a:lnSpc>
                <a:spcPct val="150000"/>
              </a:lnSpc>
            </a:pPr>
            <a:r>
              <a:rPr lang="pt-BR" sz="3000" dirty="0">
                <a:solidFill>
                  <a:srgbClr val="FF0000"/>
                </a:solidFill>
              </a:rPr>
              <a:t>RIGHT JOIN </a:t>
            </a:r>
          </a:p>
          <a:p>
            <a:pPr>
              <a:lnSpc>
                <a:spcPct val="150000"/>
              </a:lnSpc>
            </a:pPr>
            <a:r>
              <a:rPr lang="pt-BR" sz="3000" dirty="0">
                <a:solidFill>
                  <a:srgbClr val="FFFFFF"/>
                </a:solidFill>
              </a:rPr>
              <a:t>    CLIENTES C ON L.CODCLIENTE = </a:t>
            </a:r>
            <a:r>
              <a:rPr lang="pt-BR" sz="3000" dirty="0" err="1">
                <a:solidFill>
                  <a:srgbClr val="FFFFFF"/>
                </a:solidFill>
              </a:rPr>
              <a:t>C.Código</a:t>
            </a:r>
            <a:r>
              <a:rPr lang="pt-BR" sz="3000" dirty="0">
                <a:solidFill>
                  <a:srgbClr val="FFFFFF"/>
                </a:solidFill>
              </a:rPr>
              <a:t>;</a:t>
            </a:r>
          </a:p>
          <a:p>
            <a:pPr>
              <a:lnSpc>
                <a:spcPct val="150000"/>
              </a:lnSpc>
            </a:pPr>
            <a:endParaRPr lang="pt-BR" sz="3000" dirty="0">
              <a:solidFill>
                <a:srgbClr val="FFFFFF"/>
              </a:solidFill>
            </a:endParaRPr>
          </a:p>
        </p:txBody>
      </p:sp>
      <p:pic>
        <p:nvPicPr>
          <p:cNvPr id="4" name="Imagem 3">
            <a:extLst>
              <a:ext uri="{FF2B5EF4-FFF2-40B4-BE49-F238E27FC236}">
                <a16:creationId xmlns:a16="http://schemas.microsoft.com/office/drawing/2014/main" id="{77C6E8D8-67F6-4CE2-BEA0-F4B9FE77A527}"/>
              </a:ext>
            </a:extLst>
          </p:cNvPr>
          <p:cNvPicPr>
            <a:picLocks noChangeAspect="1"/>
          </p:cNvPicPr>
          <p:nvPr/>
        </p:nvPicPr>
        <p:blipFill>
          <a:blip r:embed="rId3"/>
          <a:stretch>
            <a:fillRect/>
          </a:stretch>
        </p:blipFill>
        <p:spPr>
          <a:xfrm>
            <a:off x="391250" y="3990416"/>
            <a:ext cx="8470648" cy="4065911"/>
          </a:xfrm>
          <a:prstGeom prst="rect">
            <a:avLst/>
          </a:prstGeom>
        </p:spPr>
      </p:pic>
    </p:spTree>
    <p:extLst>
      <p:ext uri="{BB962C8B-B14F-4D97-AF65-F5344CB8AC3E}">
        <p14:creationId xmlns:p14="http://schemas.microsoft.com/office/powerpoint/2010/main" val="254233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CROSS JOIN</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2857501" y="1704294"/>
            <a:ext cx="17246600" cy="2101045"/>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Retorna o produto cartesiano de duas tabelas. Isso significa que ele combina cada linha de uma tabela com todas as linhas da outra tabela. O resultado é uma combinação de todas as possíveis linhas das tabelas envolvidas</a:t>
            </a: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7809451" y="3728644"/>
            <a:ext cx="6031294" cy="6335570"/>
          </a:xfrm>
          <a:prstGeom prst="rect">
            <a:avLst/>
          </a:prstGeom>
          <a:noFill/>
          <a:ln>
            <a:noFill/>
          </a:ln>
        </p:spPr>
        <p:txBody>
          <a:bodyPr spcFirstLastPara="1" wrap="square" lIns="91425" tIns="91425" rIns="91425" bIns="91425" anchor="t" anchorCtr="0">
            <a:noAutofit/>
          </a:bodyPr>
          <a:lstStyle/>
          <a:p>
            <a:pPr>
              <a:lnSpc>
                <a:spcPct val="150000"/>
              </a:lnSpc>
            </a:pPr>
            <a:r>
              <a:rPr lang="pt-BR" sz="3000" dirty="0">
                <a:solidFill>
                  <a:srgbClr val="FF0000"/>
                </a:solidFill>
              </a:rPr>
              <a:t>SELECT</a:t>
            </a:r>
            <a:r>
              <a:rPr lang="pt-BR" sz="3000" dirty="0">
                <a:solidFill>
                  <a:srgbClr val="FFFFFF"/>
                </a:solidFill>
              </a:rPr>
              <a:t> </a:t>
            </a:r>
          </a:p>
          <a:p>
            <a:pPr>
              <a:lnSpc>
                <a:spcPct val="150000"/>
              </a:lnSpc>
            </a:pPr>
            <a:r>
              <a:rPr lang="pt-BR" sz="3000" dirty="0">
                <a:solidFill>
                  <a:srgbClr val="FFFFFF"/>
                </a:solidFill>
              </a:rPr>
              <a:t>    </a:t>
            </a:r>
            <a:r>
              <a:rPr lang="pt-BR" sz="3000" dirty="0" err="1">
                <a:solidFill>
                  <a:srgbClr val="FFFFFF"/>
                </a:solidFill>
              </a:rPr>
              <a:t>C.Código</a:t>
            </a:r>
            <a:r>
              <a:rPr lang="pt-BR" sz="3000" dirty="0">
                <a:solidFill>
                  <a:srgbClr val="FFFFFF"/>
                </a:solidFill>
              </a:rPr>
              <a:t> AS </a:t>
            </a:r>
            <a:r>
              <a:rPr lang="pt-BR" sz="3000" dirty="0" err="1">
                <a:solidFill>
                  <a:srgbClr val="FFFFFF"/>
                </a:solidFill>
              </a:rPr>
              <a:t>Codigo_Cliente</a:t>
            </a:r>
            <a:r>
              <a:rPr lang="pt-BR" sz="3000" dirty="0">
                <a:solidFill>
                  <a:srgbClr val="FFFFFF"/>
                </a:solidFill>
              </a:rPr>
              <a:t>,</a:t>
            </a:r>
          </a:p>
          <a:p>
            <a:pPr>
              <a:lnSpc>
                <a:spcPct val="150000"/>
              </a:lnSpc>
            </a:pPr>
            <a:r>
              <a:rPr lang="pt-BR" sz="3000" dirty="0">
                <a:solidFill>
                  <a:srgbClr val="FFFFFF"/>
                </a:solidFill>
              </a:rPr>
              <a:t>    C.NOME_CLIENTE,</a:t>
            </a:r>
          </a:p>
          <a:p>
            <a:pPr>
              <a:lnSpc>
                <a:spcPct val="150000"/>
              </a:lnSpc>
            </a:pPr>
            <a:r>
              <a:rPr lang="pt-BR" sz="3000" dirty="0">
                <a:solidFill>
                  <a:srgbClr val="FFFFFF"/>
                </a:solidFill>
              </a:rPr>
              <a:t>    </a:t>
            </a:r>
            <a:r>
              <a:rPr lang="pt-BR" sz="3000" dirty="0" err="1">
                <a:solidFill>
                  <a:srgbClr val="FFFFFF"/>
                </a:solidFill>
              </a:rPr>
              <a:t>CA.Código</a:t>
            </a:r>
            <a:r>
              <a:rPr lang="pt-BR" sz="3000" dirty="0">
                <a:solidFill>
                  <a:srgbClr val="FFFFFF"/>
                </a:solidFill>
              </a:rPr>
              <a:t> AS </a:t>
            </a:r>
            <a:r>
              <a:rPr lang="pt-BR" sz="3000" dirty="0" err="1">
                <a:solidFill>
                  <a:srgbClr val="FFFFFF"/>
                </a:solidFill>
              </a:rPr>
              <a:t>Codigo_Carro</a:t>
            </a:r>
            <a:r>
              <a:rPr lang="pt-BR" sz="3000" dirty="0">
                <a:solidFill>
                  <a:srgbClr val="FFFFFF"/>
                </a:solidFill>
              </a:rPr>
              <a:t>,</a:t>
            </a:r>
          </a:p>
          <a:p>
            <a:pPr>
              <a:lnSpc>
                <a:spcPct val="150000"/>
              </a:lnSpc>
            </a:pPr>
            <a:r>
              <a:rPr lang="pt-BR" sz="3000" dirty="0">
                <a:solidFill>
                  <a:srgbClr val="FFFFFF"/>
                </a:solidFill>
              </a:rPr>
              <a:t>    CA.NOME_CARRO</a:t>
            </a:r>
          </a:p>
          <a:p>
            <a:pPr>
              <a:lnSpc>
                <a:spcPct val="150000"/>
              </a:lnSpc>
            </a:pPr>
            <a:r>
              <a:rPr lang="pt-BR" sz="3000" dirty="0">
                <a:solidFill>
                  <a:srgbClr val="FF0000"/>
                </a:solidFill>
              </a:rPr>
              <a:t>FROM</a:t>
            </a:r>
            <a:r>
              <a:rPr lang="pt-BR" sz="3000" dirty="0">
                <a:solidFill>
                  <a:srgbClr val="FFFFFF"/>
                </a:solidFill>
              </a:rPr>
              <a:t> </a:t>
            </a:r>
          </a:p>
          <a:p>
            <a:pPr>
              <a:lnSpc>
                <a:spcPct val="150000"/>
              </a:lnSpc>
            </a:pPr>
            <a:r>
              <a:rPr lang="pt-BR" sz="3000" dirty="0">
                <a:solidFill>
                  <a:srgbClr val="FFFFFF"/>
                </a:solidFill>
              </a:rPr>
              <a:t>    CLIENTES C</a:t>
            </a:r>
          </a:p>
          <a:p>
            <a:pPr>
              <a:lnSpc>
                <a:spcPct val="150000"/>
              </a:lnSpc>
            </a:pPr>
            <a:r>
              <a:rPr lang="pt-BR" sz="3000" dirty="0">
                <a:solidFill>
                  <a:srgbClr val="FFFFFF"/>
                </a:solidFill>
              </a:rPr>
              <a:t>CROSS JOIN </a:t>
            </a:r>
          </a:p>
          <a:p>
            <a:pPr>
              <a:lnSpc>
                <a:spcPct val="150000"/>
              </a:lnSpc>
            </a:pPr>
            <a:r>
              <a:rPr lang="pt-BR" sz="3000" dirty="0">
                <a:solidFill>
                  <a:srgbClr val="FFFFFF"/>
                </a:solidFill>
              </a:rPr>
              <a:t>    CARROS CA;</a:t>
            </a:r>
          </a:p>
          <a:p>
            <a:pPr>
              <a:lnSpc>
                <a:spcPct val="150000"/>
              </a:lnSpc>
            </a:pPr>
            <a:endParaRPr lang="pt-BR" sz="3000" dirty="0">
              <a:solidFill>
                <a:srgbClr val="FFFFFF"/>
              </a:solidFill>
            </a:endParaRPr>
          </a:p>
        </p:txBody>
      </p:sp>
      <p:sp>
        <p:nvSpPr>
          <p:cNvPr id="35" name="Google Shape;353;p20">
            <a:extLst>
              <a:ext uri="{FF2B5EF4-FFF2-40B4-BE49-F238E27FC236}">
                <a16:creationId xmlns:a16="http://schemas.microsoft.com/office/drawing/2014/main" id="{957E93C8-BE29-4705-80D8-541A82E2C1BA}"/>
              </a:ext>
            </a:extLst>
          </p:cNvPr>
          <p:cNvSpPr txBox="1"/>
          <p:nvPr/>
        </p:nvSpPr>
        <p:spPr>
          <a:xfrm>
            <a:off x="575899" y="3950788"/>
            <a:ext cx="6657653" cy="4656717"/>
          </a:xfrm>
          <a:prstGeom prst="rect">
            <a:avLst/>
          </a:prstGeom>
          <a:noFill/>
          <a:ln>
            <a:noFill/>
          </a:ln>
        </p:spPr>
        <p:txBody>
          <a:bodyPr spcFirstLastPara="1" wrap="square" lIns="91425" tIns="91425" rIns="91425" bIns="91425" anchor="t" anchorCtr="0">
            <a:noAutofit/>
          </a:bodyPr>
          <a:lstStyle/>
          <a:p>
            <a:pPr algn="just"/>
            <a:r>
              <a:rPr lang="pt-BR" sz="3200" dirty="0">
                <a:solidFill>
                  <a:srgbClr val="FFFF00"/>
                </a:solidFill>
              </a:rPr>
              <a:t>Vamos supor que queremos combinar todas as linhas da tabela CLIENTES com todas as linhas da tabela CARROS, independentemente de haver uma locação entre eles ou não. Esta operação gera todas as combinações possíveis entre clientes e carros.</a:t>
            </a:r>
            <a:endParaRPr lang="pt-BR" sz="3200" i="1" dirty="0">
              <a:solidFill>
                <a:srgbClr val="FFFF00"/>
              </a:solidFill>
              <a:latin typeface="Segoe UI"/>
              <a:cs typeface="Segoe UI"/>
            </a:endParaRPr>
          </a:p>
        </p:txBody>
      </p:sp>
      <p:pic>
        <p:nvPicPr>
          <p:cNvPr id="2" name="Imagem 1">
            <a:extLst>
              <a:ext uri="{FF2B5EF4-FFF2-40B4-BE49-F238E27FC236}">
                <a16:creationId xmlns:a16="http://schemas.microsoft.com/office/drawing/2014/main" id="{5F960DD0-F6A3-4C59-8574-FB9992B3A1AE}"/>
              </a:ext>
            </a:extLst>
          </p:cNvPr>
          <p:cNvPicPr>
            <a:picLocks noChangeAspect="1"/>
          </p:cNvPicPr>
          <p:nvPr/>
        </p:nvPicPr>
        <p:blipFill>
          <a:blip r:embed="rId3"/>
          <a:stretch>
            <a:fillRect/>
          </a:stretch>
        </p:blipFill>
        <p:spPr>
          <a:xfrm>
            <a:off x="14209254" y="4066761"/>
            <a:ext cx="5476186" cy="6340256"/>
          </a:xfrm>
          <a:prstGeom prst="rect">
            <a:avLst/>
          </a:prstGeom>
        </p:spPr>
      </p:pic>
    </p:spTree>
    <p:extLst>
      <p:ext uri="{BB962C8B-B14F-4D97-AF65-F5344CB8AC3E}">
        <p14:creationId xmlns:p14="http://schemas.microsoft.com/office/powerpoint/2010/main" val="72770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9"/>
          <p:cNvSpPr/>
          <p:nvPr/>
        </p:nvSpPr>
        <p:spPr>
          <a:xfrm>
            <a:off x="0" y="-304800"/>
            <a:ext cx="20104100" cy="8167370"/>
          </a:xfrm>
          <a:custGeom>
            <a:avLst/>
            <a:gdLst/>
            <a:ahLst/>
            <a:cxnLst/>
            <a:rect l="l" t="t" r="r" b="b"/>
            <a:pathLst>
              <a:path w="20104100" h="8167370" extrusionOk="0">
                <a:moveTo>
                  <a:pt x="0" y="8167290"/>
                </a:moveTo>
                <a:lnTo>
                  <a:pt x="20104099" y="8167290"/>
                </a:lnTo>
                <a:lnTo>
                  <a:pt x="20104099" y="0"/>
                </a:lnTo>
                <a:lnTo>
                  <a:pt x="0" y="0"/>
                </a:lnTo>
                <a:lnTo>
                  <a:pt x="0" y="8167290"/>
                </a:ln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highlight>
                <a:schemeClr val="lt1"/>
              </a:highlight>
              <a:latin typeface="Calibri"/>
              <a:ea typeface="Calibri"/>
              <a:cs typeface="Calibri"/>
              <a:sym typeface="Calibri"/>
            </a:endParaRPr>
          </a:p>
        </p:txBody>
      </p:sp>
      <p:sp>
        <p:nvSpPr>
          <p:cNvPr id="219" name="Google Shape;219;p19"/>
          <p:cNvSpPr/>
          <p:nvPr/>
        </p:nvSpPr>
        <p:spPr>
          <a:xfrm>
            <a:off x="0" y="7862490"/>
            <a:ext cx="20104100" cy="2984500"/>
          </a:xfrm>
          <a:custGeom>
            <a:avLst/>
            <a:gdLst/>
            <a:ahLst/>
            <a:cxnLst/>
            <a:rect l="l" t="t" r="r" b="b"/>
            <a:pathLst>
              <a:path w="20104100" h="2984500" extrusionOk="0">
                <a:moveTo>
                  <a:pt x="0" y="2984202"/>
                </a:moveTo>
                <a:lnTo>
                  <a:pt x="20104099" y="2984202"/>
                </a:lnTo>
                <a:lnTo>
                  <a:pt x="20104099" y="0"/>
                </a:lnTo>
                <a:lnTo>
                  <a:pt x="0" y="0"/>
                </a:lnTo>
                <a:lnTo>
                  <a:pt x="0" y="2984202"/>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20" name="Google Shape;220;p19"/>
          <p:cNvGrpSpPr/>
          <p:nvPr/>
        </p:nvGrpSpPr>
        <p:grpSpPr>
          <a:xfrm>
            <a:off x="15363990" y="1047088"/>
            <a:ext cx="3693234" cy="942975"/>
            <a:chOff x="15363990" y="1047088"/>
            <a:chExt cx="3693234" cy="942975"/>
          </a:xfrm>
        </p:grpSpPr>
        <p:sp>
          <p:nvSpPr>
            <p:cNvPr id="221" name="Google Shape;221;p19"/>
            <p:cNvSpPr/>
            <p:nvPr/>
          </p:nvSpPr>
          <p:spPr>
            <a:xfrm>
              <a:off x="15364065" y="1047088"/>
              <a:ext cx="3693159" cy="942975"/>
            </a:xfrm>
            <a:custGeom>
              <a:avLst/>
              <a:gdLst/>
              <a:ahLst/>
              <a:cxnLst/>
              <a:rect l="l" t="t" r="r" b="b"/>
              <a:pathLst>
                <a:path w="3693159"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p:nvPr/>
          </p:nvSpPr>
          <p:spPr>
            <a:xfrm>
              <a:off x="15363990" y="1167618"/>
              <a:ext cx="3693159" cy="700405"/>
            </a:xfrm>
            <a:custGeom>
              <a:avLst/>
              <a:gdLst/>
              <a:ahLst/>
              <a:cxnLst/>
              <a:rect l="l" t="t" r="r" b="b"/>
              <a:pathLst>
                <a:path w="3693159" h="700405" extrusionOk="0">
                  <a:moveTo>
                    <a:pt x="198361" y="660984"/>
                  </a:moveTo>
                  <a:lnTo>
                    <a:pt x="0" y="660984"/>
                  </a:lnTo>
                  <a:lnTo>
                    <a:pt x="0" y="685812"/>
                  </a:lnTo>
                  <a:lnTo>
                    <a:pt x="198361" y="685812"/>
                  </a:lnTo>
                  <a:lnTo>
                    <a:pt x="198361" y="660984"/>
                  </a:lnTo>
                  <a:close/>
                </a:path>
                <a:path w="3693159" h="700405" extrusionOk="0">
                  <a:moveTo>
                    <a:pt x="198361" y="502246"/>
                  </a:moveTo>
                  <a:lnTo>
                    <a:pt x="0" y="502246"/>
                  </a:lnTo>
                  <a:lnTo>
                    <a:pt x="0" y="527050"/>
                  </a:lnTo>
                  <a:lnTo>
                    <a:pt x="198361" y="527050"/>
                  </a:lnTo>
                  <a:lnTo>
                    <a:pt x="198361" y="502246"/>
                  </a:lnTo>
                  <a:close/>
                </a:path>
                <a:path w="3693159" h="700405" extrusionOk="0">
                  <a:moveTo>
                    <a:pt x="198361" y="337540"/>
                  </a:moveTo>
                  <a:lnTo>
                    <a:pt x="0" y="337540"/>
                  </a:lnTo>
                  <a:lnTo>
                    <a:pt x="0" y="362356"/>
                  </a:lnTo>
                  <a:lnTo>
                    <a:pt x="198361" y="362356"/>
                  </a:lnTo>
                  <a:lnTo>
                    <a:pt x="198361" y="337540"/>
                  </a:lnTo>
                  <a:close/>
                </a:path>
                <a:path w="3693159" h="700405" extrusionOk="0">
                  <a:moveTo>
                    <a:pt x="198361" y="175044"/>
                  </a:moveTo>
                  <a:lnTo>
                    <a:pt x="0" y="175044"/>
                  </a:lnTo>
                  <a:lnTo>
                    <a:pt x="0" y="199898"/>
                  </a:lnTo>
                  <a:lnTo>
                    <a:pt x="198361" y="199898"/>
                  </a:lnTo>
                  <a:lnTo>
                    <a:pt x="198361" y="175044"/>
                  </a:lnTo>
                  <a:close/>
                </a:path>
                <a:path w="3693159" h="700405" extrusionOk="0">
                  <a:moveTo>
                    <a:pt x="198361" y="16789"/>
                  </a:moveTo>
                  <a:lnTo>
                    <a:pt x="0" y="16789"/>
                  </a:lnTo>
                  <a:lnTo>
                    <a:pt x="0" y="41592"/>
                  </a:lnTo>
                  <a:lnTo>
                    <a:pt x="198361" y="41592"/>
                  </a:lnTo>
                  <a:lnTo>
                    <a:pt x="198361" y="16789"/>
                  </a:lnTo>
                  <a:close/>
                </a:path>
                <a:path w="3693159" h="700405" extrusionOk="0">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extrusionOk="0">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extrusionOk="0">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extrusionOk="0">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extrusionOk="0">
                  <a:moveTo>
                    <a:pt x="3424682" y="13944"/>
                  </a:moveTo>
                  <a:lnTo>
                    <a:pt x="3238563" y="13944"/>
                  </a:lnTo>
                  <a:lnTo>
                    <a:pt x="3095675" y="685927"/>
                  </a:lnTo>
                  <a:lnTo>
                    <a:pt x="3281832" y="685927"/>
                  </a:lnTo>
                  <a:lnTo>
                    <a:pt x="3424682" y="13944"/>
                  </a:lnTo>
                  <a:close/>
                </a:path>
                <a:path w="3693159" h="700405" extrusionOk="0">
                  <a:moveTo>
                    <a:pt x="3692931" y="660984"/>
                  </a:moveTo>
                  <a:lnTo>
                    <a:pt x="3494570" y="660984"/>
                  </a:lnTo>
                  <a:lnTo>
                    <a:pt x="3494570" y="685812"/>
                  </a:lnTo>
                  <a:lnTo>
                    <a:pt x="3692931" y="685812"/>
                  </a:lnTo>
                  <a:lnTo>
                    <a:pt x="3692931" y="660984"/>
                  </a:lnTo>
                  <a:close/>
                </a:path>
                <a:path w="3693159" h="700405" extrusionOk="0">
                  <a:moveTo>
                    <a:pt x="3692931" y="502246"/>
                  </a:moveTo>
                  <a:lnTo>
                    <a:pt x="3494570" y="502246"/>
                  </a:lnTo>
                  <a:lnTo>
                    <a:pt x="3494570" y="527050"/>
                  </a:lnTo>
                  <a:lnTo>
                    <a:pt x="3692931" y="527050"/>
                  </a:lnTo>
                  <a:lnTo>
                    <a:pt x="3692931" y="502246"/>
                  </a:lnTo>
                  <a:close/>
                </a:path>
                <a:path w="3693159" h="700405" extrusionOk="0">
                  <a:moveTo>
                    <a:pt x="3692931" y="337540"/>
                  </a:moveTo>
                  <a:lnTo>
                    <a:pt x="3494570" y="337540"/>
                  </a:lnTo>
                  <a:lnTo>
                    <a:pt x="3494570" y="362356"/>
                  </a:lnTo>
                  <a:lnTo>
                    <a:pt x="3692931" y="362356"/>
                  </a:lnTo>
                  <a:lnTo>
                    <a:pt x="3692931" y="337540"/>
                  </a:lnTo>
                  <a:close/>
                </a:path>
                <a:path w="3693159" h="700405" extrusionOk="0">
                  <a:moveTo>
                    <a:pt x="3692931" y="175044"/>
                  </a:moveTo>
                  <a:lnTo>
                    <a:pt x="3494570" y="175044"/>
                  </a:lnTo>
                  <a:lnTo>
                    <a:pt x="3494570" y="199898"/>
                  </a:lnTo>
                  <a:lnTo>
                    <a:pt x="3692931" y="199898"/>
                  </a:lnTo>
                  <a:lnTo>
                    <a:pt x="3692931" y="175044"/>
                  </a:lnTo>
                  <a:close/>
                </a:path>
                <a:path w="3693159" h="700405" extrusionOk="0">
                  <a:moveTo>
                    <a:pt x="3692931" y="16789"/>
                  </a:moveTo>
                  <a:lnTo>
                    <a:pt x="3494570" y="16789"/>
                  </a:lnTo>
                  <a:lnTo>
                    <a:pt x="3494570" y="41592"/>
                  </a:lnTo>
                  <a:lnTo>
                    <a:pt x="3692931" y="41592"/>
                  </a:lnTo>
                  <a:lnTo>
                    <a:pt x="3692931" y="167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19"/>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9"/>
          <p:cNvSpPr/>
          <p:nvPr/>
        </p:nvSpPr>
        <p:spPr>
          <a:xfrm>
            <a:off x="235594"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9"/>
          <p:cNvSpPr/>
          <p:nvPr/>
        </p:nvSpPr>
        <p:spPr>
          <a:xfrm>
            <a:off x="497367"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9"/>
          <p:cNvSpPr/>
          <p:nvPr/>
        </p:nvSpPr>
        <p:spPr>
          <a:xfrm>
            <a:off x="759139"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9"/>
          <p:cNvSpPr/>
          <p:nvPr/>
        </p:nvSpPr>
        <p:spPr>
          <a:xfrm>
            <a:off x="235594"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9"/>
          <p:cNvSpPr/>
          <p:nvPr/>
        </p:nvSpPr>
        <p:spPr>
          <a:xfrm>
            <a:off x="497367"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9"/>
          <p:cNvSpPr/>
          <p:nvPr/>
        </p:nvSpPr>
        <p:spPr>
          <a:xfrm>
            <a:off x="759139"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9"/>
          <p:cNvSpPr/>
          <p:nvPr/>
        </p:nvSpPr>
        <p:spPr>
          <a:xfrm>
            <a:off x="235594"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9"/>
          <p:cNvSpPr/>
          <p:nvPr/>
        </p:nvSpPr>
        <p:spPr>
          <a:xfrm>
            <a:off x="497367"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9"/>
          <p:cNvSpPr/>
          <p:nvPr/>
        </p:nvSpPr>
        <p:spPr>
          <a:xfrm>
            <a:off x="759139"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9"/>
          <p:cNvSpPr/>
          <p:nvPr/>
        </p:nvSpPr>
        <p:spPr>
          <a:xfrm>
            <a:off x="235594"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9"/>
          <p:cNvSpPr/>
          <p:nvPr/>
        </p:nvSpPr>
        <p:spPr>
          <a:xfrm>
            <a:off x="497367"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9"/>
          <p:cNvSpPr/>
          <p:nvPr/>
        </p:nvSpPr>
        <p:spPr>
          <a:xfrm>
            <a:off x="759139"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9"/>
          <p:cNvSpPr/>
          <p:nvPr/>
        </p:nvSpPr>
        <p:spPr>
          <a:xfrm>
            <a:off x="235594"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9"/>
          <p:cNvSpPr/>
          <p:nvPr/>
        </p:nvSpPr>
        <p:spPr>
          <a:xfrm>
            <a:off x="497367"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9"/>
          <p:cNvSpPr/>
          <p:nvPr/>
        </p:nvSpPr>
        <p:spPr>
          <a:xfrm>
            <a:off x="759139"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9"/>
          <p:cNvSpPr/>
          <p:nvPr/>
        </p:nvSpPr>
        <p:spPr>
          <a:xfrm>
            <a:off x="235594"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9"/>
          <p:cNvSpPr/>
          <p:nvPr/>
        </p:nvSpPr>
        <p:spPr>
          <a:xfrm>
            <a:off x="497367"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9"/>
          <p:cNvSpPr/>
          <p:nvPr/>
        </p:nvSpPr>
        <p:spPr>
          <a:xfrm>
            <a:off x="759139"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9"/>
          <p:cNvSpPr/>
          <p:nvPr/>
        </p:nvSpPr>
        <p:spPr>
          <a:xfrm>
            <a:off x="235594"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9"/>
          <p:cNvSpPr/>
          <p:nvPr/>
        </p:nvSpPr>
        <p:spPr>
          <a:xfrm>
            <a:off x="497367"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9"/>
          <p:cNvSpPr/>
          <p:nvPr/>
        </p:nvSpPr>
        <p:spPr>
          <a:xfrm>
            <a:off x="759139"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9"/>
          <p:cNvSpPr/>
          <p:nvPr/>
        </p:nvSpPr>
        <p:spPr>
          <a:xfrm>
            <a:off x="235594"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9"/>
          <p:cNvSpPr/>
          <p:nvPr/>
        </p:nvSpPr>
        <p:spPr>
          <a:xfrm>
            <a:off x="497367"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9"/>
          <p:cNvSpPr/>
          <p:nvPr/>
        </p:nvSpPr>
        <p:spPr>
          <a:xfrm>
            <a:off x="759139"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9"/>
          <p:cNvSpPr/>
          <p:nvPr/>
        </p:nvSpPr>
        <p:spPr>
          <a:xfrm>
            <a:off x="19292606"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9"/>
          <p:cNvSpPr/>
          <p:nvPr/>
        </p:nvSpPr>
        <p:spPr>
          <a:xfrm>
            <a:off x="19554378"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9"/>
          <p:cNvSpPr/>
          <p:nvPr/>
        </p:nvSpPr>
        <p:spPr>
          <a:xfrm>
            <a:off x="19816150"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9"/>
          <p:cNvSpPr/>
          <p:nvPr/>
        </p:nvSpPr>
        <p:spPr>
          <a:xfrm>
            <a:off x="19292606"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9"/>
          <p:cNvSpPr/>
          <p:nvPr/>
        </p:nvSpPr>
        <p:spPr>
          <a:xfrm>
            <a:off x="19554378"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9"/>
          <p:cNvSpPr/>
          <p:nvPr/>
        </p:nvSpPr>
        <p:spPr>
          <a:xfrm>
            <a:off x="19816150"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9"/>
          <p:cNvSpPr/>
          <p:nvPr/>
        </p:nvSpPr>
        <p:spPr>
          <a:xfrm>
            <a:off x="19292606"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9"/>
          <p:cNvSpPr/>
          <p:nvPr/>
        </p:nvSpPr>
        <p:spPr>
          <a:xfrm>
            <a:off x="19554378"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9"/>
          <p:cNvSpPr/>
          <p:nvPr/>
        </p:nvSpPr>
        <p:spPr>
          <a:xfrm>
            <a:off x="19816150"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9"/>
          <p:cNvSpPr/>
          <p:nvPr/>
        </p:nvSpPr>
        <p:spPr>
          <a:xfrm>
            <a:off x="19292606"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9"/>
          <p:cNvSpPr/>
          <p:nvPr/>
        </p:nvSpPr>
        <p:spPr>
          <a:xfrm>
            <a:off x="19554378"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9"/>
          <p:cNvSpPr/>
          <p:nvPr/>
        </p:nvSpPr>
        <p:spPr>
          <a:xfrm>
            <a:off x="19816150"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9"/>
          <p:cNvSpPr/>
          <p:nvPr/>
        </p:nvSpPr>
        <p:spPr>
          <a:xfrm>
            <a:off x="19292606"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9"/>
          <p:cNvSpPr/>
          <p:nvPr/>
        </p:nvSpPr>
        <p:spPr>
          <a:xfrm>
            <a:off x="19554378"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9"/>
          <p:cNvSpPr/>
          <p:nvPr/>
        </p:nvSpPr>
        <p:spPr>
          <a:xfrm>
            <a:off x="19816150"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9"/>
          <p:cNvSpPr/>
          <p:nvPr/>
        </p:nvSpPr>
        <p:spPr>
          <a:xfrm>
            <a:off x="19292606"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9"/>
          <p:cNvSpPr/>
          <p:nvPr/>
        </p:nvSpPr>
        <p:spPr>
          <a:xfrm>
            <a:off x="19554378"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9"/>
          <p:cNvSpPr/>
          <p:nvPr/>
        </p:nvSpPr>
        <p:spPr>
          <a:xfrm>
            <a:off x="19816150"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9"/>
          <p:cNvSpPr/>
          <p:nvPr/>
        </p:nvSpPr>
        <p:spPr>
          <a:xfrm>
            <a:off x="19292606"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9"/>
          <p:cNvSpPr/>
          <p:nvPr/>
        </p:nvSpPr>
        <p:spPr>
          <a:xfrm>
            <a:off x="19554378"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9"/>
          <p:cNvSpPr/>
          <p:nvPr/>
        </p:nvSpPr>
        <p:spPr>
          <a:xfrm>
            <a:off x="19816150"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9"/>
          <p:cNvSpPr/>
          <p:nvPr/>
        </p:nvSpPr>
        <p:spPr>
          <a:xfrm>
            <a:off x="19292606"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9"/>
          <p:cNvSpPr/>
          <p:nvPr/>
        </p:nvSpPr>
        <p:spPr>
          <a:xfrm>
            <a:off x="19554378"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19"/>
          <p:cNvSpPr/>
          <p:nvPr/>
        </p:nvSpPr>
        <p:spPr>
          <a:xfrm>
            <a:off x="19816150"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19"/>
          <p:cNvSpPr/>
          <p:nvPr/>
        </p:nvSpPr>
        <p:spPr>
          <a:xfrm>
            <a:off x="0" y="108466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74" name="Google Shape;274;p19"/>
          <p:cNvGrpSpPr/>
          <p:nvPr/>
        </p:nvGrpSpPr>
        <p:grpSpPr>
          <a:xfrm>
            <a:off x="17957569" y="9842632"/>
            <a:ext cx="1885109" cy="576249"/>
            <a:chOff x="17957569" y="9842632"/>
            <a:chExt cx="1885109" cy="576249"/>
          </a:xfrm>
        </p:grpSpPr>
        <p:sp>
          <p:nvSpPr>
            <p:cNvPr id="275" name="Google Shape;275;p19"/>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19"/>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19"/>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9"/>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9"/>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9"/>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9"/>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9"/>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9"/>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9"/>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19"/>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9"/>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19"/>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19"/>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19"/>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19"/>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19"/>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19"/>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p19"/>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19"/>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19"/>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19"/>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19"/>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19"/>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 name="Título 2">
            <a:extLst>
              <a:ext uri="{FF2B5EF4-FFF2-40B4-BE49-F238E27FC236}">
                <a16:creationId xmlns:a16="http://schemas.microsoft.com/office/drawing/2014/main" id="{8E1B2107-1271-4CAB-9998-EC13692B506B}"/>
              </a:ext>
            </a:extLst>
          </p:cNvPr>
          <p:cNvSpPr>
            <a:spLocks noGrp="1"/>
          </p:cNvSpPr>
          <p:nvPr>
            <p:ph type="title"/>
          </p:nvPr>
        </p:nvSpPr>
        <p:spPr>
          <a:xfrm>
            <a:off x="1165977" y="3643317"/>
            <a:ext cx="15812700" cy="1354217"/>
          </a:xfrm>
        </p:spPr>
        <p:txBody>
          <a:bodyPr/>
          <a:lstStyle/>
          <a:p>
            <a:r>
              <a:rPr lang="pt-BR" sz="8800" dirty="0">
                <a:solidFill>
                  <a:schemeClr val="bg1"/>
                </a:solidFill>
                <a:effectLst>
                  <a:outerShdw blurRad="38100" dist="38100" dir="2700000" algn="tl">
                    <a:srgbClr val="000000">
                      <a:alpha val="43137"/>
                    </a:srgbClr>
                  </a:outerShdw>
                </a:effectLst>
              </a:rPr>
              <a:t>STORED PROCEDURES (SP)</a:t>
            </a:r>
          </a:p>
        </p:txBody>
      </p:sp>
    </p:spTree>
    <p:extLst>
      <p:ext uri="{BB962C8B-B14F-4D97-AF65-F5344CB8AC3E}">
        <p14:creationId xmlns:p14="http://schemas.microsoft.com/office/powerpoint/2010/main" val="302537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STORED PROCEDURES</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2857501" y="1704294"/>
            <a:ext cx="17246600" cy="2101045"/>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É um conjunto de comandos SQL que podem ser armazenados no servidor de banco de dados e reutilizados. Elas são úteis para encapsular lógica de negócios e podem ser chamadas por aplicações, aumentando a eficiência e a segurança</a:t>
            </a: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9995114" y="3506014"/>
            <a:ext cx="9880383" cy="7645478"/>
          </a:xfrm>
          <a:prstGeom prst="rect">
            <a:avLst/>
          </a:prstGeom>
          <a:noFill/>
          <a:ln>
            <a:noFill/>
          </a:ln>
        </p:spPr>
        <p:txBody>
          <a:bodyPr spcFirstLastPara="1" wrap="square" lIns="91425" tIns="91425" rIns="91425" bIns="91425" anchor="t" anchorCtr="0">
            <a:noAutofit/>
          </a:bodyPr>
          <a:lstStyle/>
          <a:p>
            <a:pPr>
              <a:lnSpc>
                <a:spcPct val="150000"/>
              </a:lnSpc>
            </a:pPr>
            <a:r>
              <a:rPr lang="pt-BR" sz="1800" dirty="0">
                <a:solidFill>
                  <a:srgbClr val="FF0000"/>
                </a:solidFill>
              </a:rPr>
              <a:t>DELIMITER //</a:t>
            </a:r>
          </a:p>
          <a:p>
            <a:pPr>
              <a:lnSpc>
                <a:spcPct val="150000"/>
              </a:lnSpc>
            </a:pPr>
            <a:endParaRPr lang="pt-BR" sz="1800" dirty="0">
              <a:solidFill>
                <a:srgbClr val="FF0000"/>
              </a:solidFill>
            </a:endParaRPr>
          </a:p>
          <a:p>
            <a:pPr>
              <a:lnSpc>
                <a:spcPct val="150000"/>
              </a:lnSpc>
            </a:pPr>
            <a:r>
              <a:rPr lang="pt-BR" sz="1800" dirty="0">
                <a:solidFill>
                  <a:srgbClr val="FFFF00"/>
                </a:solidFill>
              </a:rPr>
              <a:t>CREATE PROCEDURE </a:t>
            </a:r>
            <a:r>
              <a:rPr lang="pt-BR" sz="1800" dirty="0" err="1">
                <a:solidFill>
                  <a:srgbClr val="00B0F0"/>
                </a:solidFill>
              </a:rPr>
              <a:t>BuscarLocacoesPelaData</a:t>
            </a:r>
            <a:r>
              <a:rPr lang="pt-BR" sz="1800" dirty="0">
                <a:solidFill>
                  <a:srgbClr val="FF0000"/>
                </a:solidFill>
              </a:rPr>
              <a:t>(IN </a:t>
            </a:r>
            <a:r>
              <a:rPr lang="pt-BR" sz="1800" dirty="0" err="1">
                <a:solidFill>
                  <a:srgbClr val="00B050"/>
                </a:solidFill>
              </a:rPr>
              <a:t>locacao_date_var</a:t>
            </a:r>
            <a:r>
              <a:rPr lang="pt-BR" sz="1800" dirty="0">
                <a:solidFill>
                  <a:srgbClr val="00B050"/>
                </a:solidFill>
              </a:rPr>
              <a:t> </a:t>
            </a:r>
            <a:r>
              <a:rPr lang="pt-BR" sz="1800" dirty="0">
                <a:solidFill>
                  <a:srgbClr val="FF0000"/>
                </a:solidFill>
              </a:rPr>
              <a:t>DATE)</a:t>
            </a:r>
          </a:p>
          <a:p>
            <a:pPr>
              <a:lnSpc>
                <a:spcPct val="150000"/>
              </a:lnSpc>
            </a:pPr>
            <a:r>
              <a:rPr lang="pt-BR" sz="1800" dirty="0">
                <a:solidFill>
                  <a:schemeClr val="bg1"/>
                </a:solidFill>
              </a:rPr>
              <a:t>BEGIN</a:t>
            </a:r>
          </a:p>
          <a:p>
            <a:pPr>
              <a:lnSpc>
                <a:spcPct val="150000"/>
              </a:lnSpc>
            </a:pPr>
            <a:r>
              <a:rPr lang="pt-BR" sz="1800" dirty="0">
                <a:solidFill>
                  <a:schemeClr val="bg1"/>
                </a:solidFill>
              </a:rPr>
              <a:t>    SELECT </a:t>
            </a:r>
          </a:p>
          <a:p>
            <a:pPr>
              <a:lnSpc>
                <a:spcPct val="150000"/>
              </a:lnSpc>
            </a:pPr>
            <a:r>
              <a:rPr lang="pt-BR" sz="1800" dirty="0">
                <a:solidFill>
                  <a:schemeClr val="bg1"/>
                </a:solidFill>
              </a:rPr>
              <a:t>        </a:t>
            </a:r>
            <a:r>
              <a:rPr lang="pt-BR" sz="1800" dirty="0" err="1">
                <a:solidFill>
                  <a:schemeClr val="bg1"/>
                </a:solidFill>
              </a:rPr>
              <a:t>L.Código</a:t>
            </a:r>
            <a:r>
              <a:rPr lang="pt-BR" sz="1800" dirty="0">
                <a:solidFill>
                  <a:schemeClr val="bg1"/>
                </a:solidFill>
              </a:rPr>
              <a:t> AS </a:t>
            </a:r>
            <a:r>
              <a:rPr lang="pt-BR" sz="1800" dirty="0" err="1">
                <a:solidFill>
                  <a:schemeClr val="bg1"/>
                </a:solidFill>
              </a:rPr>
              <a:t>Codigo_Locacao</a:t>
            </a:r>
            <a:r>
              <a:rPr lang="pt-BR" sz="1800" dirty="0">
                <a:solidFill>
                  <a:schemeClr val="bg1"/>
                </a:solidFill>
              </a:rPr>
              <a:t>, L.DATA_LOCACAO,</a:t>
            </a:r>
          </a:p>
          <a:p>
            <a:pPr>
              <a:lnSpc>
                <a:spcPct val="150000"/>
              </a:lnSpc>
            </a:pPr>
            <a:r>
              <a:rPr lang="pt-BR" sz="1800" dirty="0">
                <a:solidFill>
                  <a:schemeClr val="bg1"/>
                </a:solidFill>
              </a:rPr>
              <a:t>        C.NOME_CLIENTE,</a:t>
            </a:r>
          </a:p>
          <a:p>
            <a:pPr>
              <a:lnSpc>
                <a:spcPct val="150000"/>
              </a:lnSpc>
            </a:pPr>
            <a:r>
              <a:rPr lang="pt-BR" sz="1800" dirty="0">
                <a:solidFill>
                  <a:schemeClr val="bg1"/>
                </a:solidFill>
              </a:rPr>
              <a:t>        CA.NOME_CARRO,</a:t>
            </a:r>
          </a:p>
          <a:p>
            <a:pPr>
              <a:lnSpc>
                <a:spcPct val="150000"/>
              </a:lnSpc>
            </a:pPr>
            <a:r>
              <a:rPr lang="pt-BR" sz="1800" dirty="0">
                <a:solidFill>
                  <a:schemeClr val="bg1"/>
                </a:solidFill>
              </a:rPr>
              <a:t>        L.KM_SAIDA, L.KM_ENTREGA</a:t>
            </a:r>
          </a:p>
          <a:p>
            <a:pPr>
              <a:lnSpc>
                <a:spcPct val="150000"/>
              </a:lnSpc>
            </a:pPr>
            <a:r>
              <a:rPr lang="pt-BR" sz="1800" dirty="0">
                <a:solidFill>
                  <a:schemeClr val="bg1"/>
                </a:solidFill>
              </a:rPr>
              <a:t>    FROM </a:t>
            </a:r>
          </a:p>
          <a:p>
            <a:pPr>
              <a:lnSpc>
                <a:spcPct val="150000"/>
              </a:lnSpc>
            </a:pPr>
            <a:r>
              <a:rPr lang="pt-BR" sz="1800" dirty="0">
                <a:solidFill>
                  <a:schemeClr val="bg1"/>
                </a:solidFill>
              </a:rPr>
              <a:t>        LOCACOES L</a:t>
            </a:r>
          </a:p>
          <a:p>
            <a:pPr>
              <a:lnSpc>
                <a:spcPct val="150000"/>
              </a:lnSpc>
            </a:pPr>
            <a:r>
              <a:rPr lang="pt-BR" sz="1800" dirty="0">
                <a:solidFill>
                  <a:schemeClr val="bg1"/>
                </a:solidFill>
              </a:rPr>
              <a:t>    INNER JOIN </a:t>
            </a:r>
          </a:p>
          <a:p>
            <a:pPr>
              <a:lnSpc>
                <a:spcPct val="150000"/>
              </a:lnSpc>
            </a:pPr>
            <a:r>
              <a:rPr lang="pt-BR" sz="1800" dirty="0">
                <a:solidFill>
                  <a:schemeClr val="bg1"/>
                </a:solidFill>
              </a:rPr>
              <a:t>        CLIENTES C ON L.CODCLIENTE = </a:t>
            </a:r>
            <a:r>
              <a:rPr lang="pt-BR" sz="1800" dirty="0" err="1">
                <a:solidFill>
                  <a:schemeClr val="bg1"/>
                </a:solidFill>
              </a:rPr>
              <a:t>C.Código</a:t>
            </a:r>
            <a:endParaRPr lang="pt-BR" sz="1800" dirty="0">
              <a:solidFill>
                <a:schemeClr val="bg1"/>
              </a:solidFill>
            </a:endParaRPr>
          </a:p>
          <a:p>
            <a:pPr>
              <a:lnSpc>
                <a:spcPct val="150000"/>
              </a:lnSpc>
            </a:pPr>
            <a:r>
              <a:rPr lang="pt-BR" sz="1800" dirty="0">
                <a:solidFill>
                  <a:schemeClr val="bg1"/>
                </a:solidFill>
              </a:rPr>
              <a:t>    INNER JOIN </a:t>
            </a:r>
          </a:p>
          <a:p>
            <a:pPr>
              <a:lnSpc>
                <a:spcPct val="150000"/>
              </a:lnSpc>
            </a:pPr>
            <a:r>
              <a:rPr lang="pt-BR" sz="1800" dirty="0">
                <a:solidFill>
                  <a:schemeClr val="bg1"/>
                </a:solidFill>
              </a:rPr>
              <a:t>        CARROS CA ON L.CODCARRO = </a:t>
            </a:r>
            <a:r>
              <a:rPr lang="pt-BR" sz="1800" dirty="0" err="1">
                <a:solidFill>
                  <a:schemeClr val="bg1"/>
                </a:solidFill>
              </a:rPr>
              <a:t>CA.Código</a:t>
            </a:r>
            <a:endParaRPr lang="pt-BR" sz="1800" dirty="0">
              <a:solidFill>
                <a:schemeClr val="bg1"/>
              </a:solidFill>
            </a:endParaRPr>
          </a:p>
          <a:p>
            <a:pPr>
              <a:lnSpc>
                <a:spcPct val="150000"/>
              </a:lnSpc>
            </a:pPr>
            <a:r>
              <a:rPr lang="pt-BR" sz="1800" dirty="0">
                <a:solidFill>
                  <a:schemeClr val="bg1"/>
                </a:solidFill>
              </a:rPr>
              <a:t>    WHERE </a:t>
            </a:r>
          </a:p>
          <a:p>
            <a:pPr>
              <a:lnSpc>
                <a:spcPct val="150000"/>
              </a:lnSpc>
            </a:pPr>
            <a:r>
              <a:rPr lang="pt-BR" sz="1800" dirty="0">
                <a:solidFill>
                  <a:schemeClr val="bg1"/>
                </a:solidFill>
              </a:rPr>
              <a:t>        L.DATA_LOCACAO =</a:t>
            </a:r>
            <a:r>
              <a:rPr lang="pt-BR" sz="1800" dirty="0">
                <a:solidFill>
                  <a:srgbClr val="FF0000"/>
                </a:solidFill>
              </a:rPr>
              <a:t> </a:t>
            </a:r>
            <a:r>
              <a:rPr lang="pt-BR" sz="1800" dirty="0" err="1">
                <a:solidFill>
                  <a:srgbClr val="00B050"/>
                </a:solidFill>
              </a:rPr>
              <a:t>locacao_date_var</a:t>
            </a:r>
            <a:r>
              <a:rPr lang="pt-BR" sz="1800" dirty="0">
                <a:solidFill>
                  <a:srgbClr val="FF0000"/>
                </a:solidFill>
              </a:rPr>
              <a:t>;</a:t>
            </a:r>
          </a:p>
          <a:p>
            <a:pPr>
              <a:lnSpc>
                <a:spcPct val="150000"/>
              </a:lnSpc>
            </a:pPr>
            <a:r>
              <a:rPr lang="pt-BR" sz="1800" dirty="0">
                <a:solidFill>
                  <a:srgbClr val="FF0000"/>
                </a:solidFill>
              </a:rPr>
              <a:t>END //</a:t>
            </a:r>
            <a:endParaRPr lang="pt-BR" sz="1800" dirty="0">
              <a:solidFill>
                <a:srgbClr val="FFFFFF"/>
              </a:solidFill>
            </a:endParaRPr>
          </a:p>
        </p:txBody>
      </p:sp>
      <p:pic>
        <p:nvPicPr>
          <p:cNvPr id="4" name="Imagem 3">
            <a:extLst>
              <a:ext uri="{FF2B5EF4-FFF2-40B4-BE49-F238E27FC236}">
                <a16:creationId xmlns:a16="http://schemas.microsoft.com/office/drawing/2014/main" id="{F147D06A-3593-40C3-B97D-14FA740701C8}"/>
              </a:ext>
            </a:extLst>
          </p:cNvPr>
          <p:cNvPicPr>
            <a:picLocks noChangeAspect="1"/>
          </p:cNvPicPr>
          <p:nvPr/>
        </p:nvPicPr>
        <p:blipFill>
          <a:blip r:embed="rId3"/>
          <a:stretch>
            <a:fillRect/>
          </a:stretch>
        </p:blipFill>
        <p:spPr>
          <a:xfrm>
            <a:off x="1047075" y="3761422"/>
            <a:ext cx="8129567" cy="5472376"/>
          </a:xfrm>
          <a:prstGeom prst="rect">
            <a:avLst/>
          </a:prstGeom>
        </p:spPr>
      </p:pic>
    </p:spTree>
    <p:extLst>
      <p:ext uri="{BB962C8B-B14F-4D97-AF65-F5344CB8AC3E}">
        <p14:creationId xmlns:p14="http://schemas.microsoft.com/office/powerpoint/2010/main" val="323161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p:nvPr/>
        </p:nvSpPr>
        <p:spPr>
          <a:xfrm>
            <a:off x="17957569"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19" name="Google Shape;119;p18"/>
          <p:cNvSpPr/>
          <p:nvPr/>
        </p:nvSpPr>
        <p:spPr>
          <a:xfrm>
            <a:off x="18219340"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0" name="Google Shape;120;p18"/>
          <p:cNvSpPr/>
          <p:nvPr/>
        </p:nvSpPr>
        <p:spPr>
          <a:xfrm>
            <a:off x="18481112"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1" name="Google Shape;121;p18"/>
          <p:cNvSpPr/>
          <p:nvPr/>
        </p:nvSpPr>
        <p:spPr>
          <a:xfrm>
            <a:off x="18742885"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2" name="Google Shape;122;p18"/>
          <p:cNvSpPr/>
          <p:nvPr/>
        </p:nvSpPr>
        <p:spPr>
          <a:xfrm>
            <a:off x="19004657"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3" name="Google Shape;123;p18"/>
          <p:cNvSpPr/>
          <p:nvPr/>
        </p:nvSpPr>
        <p:spPr>
          <a:xfrm>
            <a:off x="19266428"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4" name="Google Shape;124;p18"/>
          <p:cNvSpPr/>
          <p:nvPr/>
        </p:nvSpPr>
        <p:spPr>
          <a:xfrm>
            <a:off x="19528201"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5" name="Google Shape;125;p18"/>
          <p:cNvSpPr/>
          <p:nvPr/>
        </p:nvSpPr>
        <p:spPr>
          <a:xfrm>
            <a:off x="19789973" y="900496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6" name="Google Shape;126;p18"/>
          <p:cNvSpPr/>
          <p:nvPr/>
        </p:nvSpPr>
        <p:spPr>
          <a:xfrm>
            <a:off x="17957569"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7" name="Google Shape;127;p18"/>
          <p:cNvSpPr/>
          <p:nvPr/>
        </p:nvSpPr>
        <p:spPr>
          <a:xfrm>
            <a:off x="18219340"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8" name="Google Shape;128;p18"/>
          <p:cNvSpPr/>
          <p:nvPr/>
        </p:nvSpPr>
        <p:spPr>
          <a:xfrm>
            <a:off x="18481112"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29" name="Google Shape;129;p18"/>
          <p:cNvSpPr/>
          <p:nvPr/>
        </p:nvSpPr>
        <p:spPr>
          <a:xfrm>
            <a:off x="18742885"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0" name="Google Shape;130;p18"/>
          <p:cNvSpPr/>
          <p:nvPr/>
        </p:nvSpPr>
        <p:spPr>
          <a:xfrm>
            <a:off x="19004657"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1" name="Google Shape;131;p18"/>
          <p:cNvSpPr/>
          <p:nvPr/>
        </p:nvSpPr>
        <p:spPr>
          <a:xfrm>
            <a:off x="19266428"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2" name="Google Shape;132;p18"/>
          <p:cNvSpPr/>
          <p:nvPr/>
        </p:nvSpPr>
        <p:spPr>
          <a:xfrm>
            <a:off x="19528201"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3" name="Google Shape;133;p18"/>
          <p:cNvSpPr/>
          <p:nvPr/>
        </p:nvSpPr>
        <p:spPr>
          <a:xfrm>
            <a:off x="19789973" y="926673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4" name="Google Shape;134;p18"/>
          <p:cNvSpPr/>
          <p:nvPr/>
        </p:nvSpPr>
        <p:spPr>
          <a:xfrm>
            <a:off x="17957569"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5" name="Google Shape;135;p18"/>
          <p:cNvSpPr/>
          <p:nvPr/>
        </p:nvSpPr>
        <p:spPr>
          <a:xfrm>
            <a:off x="18219340"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6" name="Google Shape;136;p18"/>
          <p:cNvSpPr/>
          <p:nvPr/>
        </p:nvSpPr>
        <p:spPr>
          <a:xfrm>
            <a:off x="18481112"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7" name="Google Shape;137;p18"/>
          <p:cNvSpPr/>
          <p:nvPr/>
        </p:nvSpPr>
        <p:spPr>
          <a:xfrm>
            <a:off x="18742885"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8" name="Google Shape;138;p18"/>
          <p:cNvSpPr/>
          <p:nvPr/>
        </p:nvSpPr>
        <p:spPr>
          <a:xfrm>
            <a:off x="19004657"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39" name="Google Shape;139;p18"/>
          <p:cNvSpPr/>
          <p:nvPr/>
        </p:nvSpPr>
        <p:spPr>
          <a:xfrm>
            <a:off x="19266428"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0" name="Google Shape;140;p18"/>
          <p:cNvSpPr/>
          <p:nvPr/>
        </p:nvSpPr>
        <p:spPr>
          <a:xfrm>
            <a:off x="19528201"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1" name="Google Shape;141;p18"/>
          <p:cNvSpPr/>
          <p:nvPr/>
        </p:nvSpPr>
        <p:spPr>
          <a:xfrm>
            <a:off x="19789973" y="952850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2" name="Google Shape;142;p18"/>
          <p:cNvSpPr/>
          <p:nvPr/>
        </p:nvSpPr>
        <p:spPr>
          <a:xfrm>
            <a:off x="17957569"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3" name="Google Shape;143;p18"/>
          <p:cNvSpPr/>
          <p:nvPr/>
        </p:nvSpPr>
        <p:spPr>
          <a:xfrm>
            <a:off x="18219340"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4" name="Google Shape;144;p18"/>
          <p:cNvSpPr/>
          <p:nvPr/>
        </p:nvSpPr>
        <p:spPr>
          <a:xfrm>
            <a:off x="18481112"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5" name="Google Shape;145;p18"/>
          <p:cNvSpPr/>
          <p:nvPr/>
        </p:nvSpPr>
        <p:spPr>
          <a:xfrm>
            <a:off x="18742885"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6" name="Google Shape;146;p18"/>
          <p:cNvSpPr/>
          <p:nvPr/>
        </p:nvSpPr>
        <p:spPr>
          <a:xfrm>
            <a:off x="19004657"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7" name="Google Shape;147;p18"/>
          <p:cNvSpPr/>
          <p:nvPr/>
        </p:nvSpPr>
        <p:spPr>
          <a:xfrm>
            <a:off x="19266428"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8" name="Google Shape;148;p18"/>
          <p:cNvSpPr/>
          <p:nvPr/>
        </p:nvSpPr>
        <p:spPr>
          <a:xfrm>
            <a:off x="19528201"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49" name="Google Shape;149;p18"/>
          <p:cNvSpPr/>
          <p:nvPr/>
        </p:nvSpPr>
        <p:spPr>
          <a:xfrm>
            <a:off x="19789973" y="9790277"/>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0" name="Google Shape;150;p18"/>
          <p:cNvSpPr/>
          <p:nvPr/>
        </p:nvSpPr>
        <p:spPr>
          <a:xfrm>
            <a:off x="17957569"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1" name="Google Shape;151;p18"/>
          <p:cNvSpPr/>
          <p:nvPr/>
        </p:nvSpPr>
        <p:spPr>
          <a:xfrm>
            <a:off x="18219340"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2" name="Google Shape;152;p18"/>
          <p:cNvSpPr/>
          <p:nvPr/>
        </p:nvSpPr>
        <p:spPr>
          <a:xfrm>
            <a:off x="18481112"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3" name="Google Shape;153;p18"/>
          <p:cNvSpPr/>
          <p:nvPr/>
        </p:nvSpPr>
        <p:spPr>
          <a:xfrm>
            <a:off x="18742885"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4" name="Google Shape;154;p18"/>
          <p:cNvSpPr/>
          <p:nvPr/>
        </p:nvSpPr>
        <p:spPr>
          <a:xfrm>
            <a:off x="19004657"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5" name="Google Shape;155;p18"/>
          <p:cNvSpPr/>
          <p:nvPr/>
        </p:nvSpPr>
        <p:spPr>
          <a:xfrm>
            <a:off x="19266428"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6" name="Google Shape;156;p18"/>
          <p:cNvSpPr/>
          <p:nvPr/>
        </p:nvSpPr>
        <p:spPr>
          <a:xfrm>
            <a:off x="19528201"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7" name="Google Shape;157;p18"/>
          <p:cNvSpPr/>
          <p:nvPr/>
        </p:nvSpPr>
        <p:spPr>
          <a:xfrm>
            <a:off x="19789973" y="1005205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8" name="Google Shape;158;p18"/>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59" name="Google Shape;159;p18"/>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0" name="Google Shape;160;p18"/>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1" name="Google Shape;161;p18"/>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2" name="Google Shape;162;p18"/>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3" name="Google Shape;163;p18"/>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4" name="Google Shape;164;p18"/>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5" name="Google Shape;165;p18"/>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6" name="Google Shape;166;p18"/>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7" name="Google Shape;167;p18"/>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8" name="Google Shape;168;p18"/>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69" name="Google Shape;169;p18"/>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0" name="Google Shape;170;p18"/>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1" name="Google Shape;171;p18"/>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2" name="Google Shape;172;p18"/>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3" name="Google Shape;173;p18"/>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4" name="Google Shape;174;p18"/>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5" name="Google Shape;175;p18"/>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6" name="Google Shape;176;p18"/>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7" name="Google Shape;177;p18"/>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8" name="Google Shape;178;p18"/>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79" name="Google Shape;179;p18"/>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0" name="Google Shape;180;p18"/>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1" name="Google Shape;181;p18"/>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33333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2" name="Google Shape;182;p18"/>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3" name="Google Shape;183;p18"/>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4" name="Google Shape;184;p18"/>
          <p:cNvSpPr txBox="1">
            <a:spLocks noGrp="1"/>
          </p:cNvSpPr>
          <p:nvPr>
            <p:ph type="title"/>
          </p:nvPr>
        </p:nvSpPr>
        <p:spPr>
          <a:xfrm>
            <a:off x="1509075" y="984550"/>
            <a:ext cx="13854900" cy="1341762"/>
          </a:xfrm>
          <a:prstGeom prst="rect">
            <a:avLst/>
          </a:prstGeom>
          <a:noFill/>
          <a:ln>
            <a:noFill/>
          </a:ln>
        </p:spPr>
        <p:txBody>
          <a:bodyPr spcFirstLastPara="1" wrap="square" lIns="0" tIns="12050" rIns="0" bIns="0" anchor="t" anchorCtr="0">
            <a:spAutoFit/>
          </a:bodyPr>
          <a:lstStyle/>
          <a:p>
            <a:pPr marL="12700" lvl="0">
              <a:lnSpc>
                <a:spcPct val="120000"/>
              </a:lnSpc>
              <a:buSzPts val="1100"/>
            </a:pPr>
            <a:r>
              <a:rPr lang="pt-BR" sz="7200" dirty="0">
                <a:solidFill>
                  <a:srgbClr val="B3B3B3"/>
                </a:solidFill>
                <a:effectLst>
                  <a:outerShdw blurRad="38100" dist="38100" dir="2700000" algn="tl">
                    <a:srgbClr val="000000">
                      <a:alpha val="43137"/>
                    </a:srgbClr>
                  </a:outerShdw>
                </a:effectLst>
                <a:sym typeface="Montserrat ExtraBold"/>
              </a:rPr>
              <a:t>BANCO DE DADOS</a:t>
            </a:r>
            <a:endParaRPr sz="4400" b="1" dirty="0">
              <a:solidFill>
                <a:srgbClr val="B3B3B3"/>
              </a:solidFill>
              <a:latin typeface="Montserrat ExtraBold"/>
              <a:ea typeface="Tahoma" panose="020B0604030504040204" pitchFamily="34" charset="0"/>
              <a:cs typeface="Tahoma" panose="020B0604030504040204" pitchFamily="34" charset="0"/>
              <a:sym typeface="Montserrat ExtraBold"/>
            </a:endParaRPr>
          </a:p>
        </p:txBody>
      </p:sp>
      <p:grpSp>
        <p:nvGrpSpPr>
          <p:cNvPr id="185" name="Google Shape;185;p18"/>
          <p:cNvGrpSpPr/>
          <p:nvPr/>
        </p:nvGrpSpPr>
        <p:grpSpPr>
          <a:xfrm>
            <a:off x="15364003" y="1047088"/>
            <a:ext cx="3693222" cy="942975"/>
            <a:chOff x="15364003" y="1047088"/>
            <a:chExt cx="3693222" cy="942975"/>
          </a:xfrm>
        </p:grpSpPr>
        <p:sp>
          <p:nvSpPr>
            <p:cNvPr id="186" name="Google Shape;186;p18"/>
            <p:cNvSpPr/>
            <p:nvPr/>
          </p:nvSpPr>
          <p:spPr>
            <a:xfrm>
              <a:off x="15364066" y="1047088"/>
              <a:ext cx="3693159" cy="942975"/>
            </a:xfrm>
            <a:custGeom>
              <a:avLst/>
              <a:gdLst/>
              <a:ahLst/>
              <a:cxnLst/>
              <a:rect l="l" t="t" r="r" b="b"/>
              <a:pathLst>
                <a:path w="3693159"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87" name="Google Shape;187;p18"/>
            <p:cNvSpPr/>
            <p:nvPr/>
          </p:nvSpPr>
          <p:spPr>
            <a:xfrm>
              <a:off x="15364003" y="1167618"/>
              <a:ext cx="3693159" cy="700405"/>
            </a:xfrm>
            <a:custGeom>
              <a:avLst/>
              <a:gdLst/>
              <a:ahLst/>
              <a:cxnLst/>
              <a:rect l="l" t="t" r="r" b="b"/>
              <a:pathLst>
                <a:path w="3693159" h="700405" extrusionOk="0">
                  <a:moveTo>
                    <a:pt x="198348" y="660984"/>
                  </a:moveTo>
                  <a:lnTo>
                    <a:pt x="0" y="660984"/>
                  </a:lnTo>
                  <a:lnTo>
                    <a:pt x="0" y="685812"/>
                  </a:lnTo>
                  <a:lnTo>
                    <a:pt x="198348" y="685812"/>
                  </a:lnTo>
                  <a:lnTo>
                    <a:pt x="198348" y="660984"/>
                  </a:lnTo>
                  <a:close/>
                </a:path>
                <a:path w="3693159" h="700405" extrusionOk="0">
                  <a:moveTo>
                    <a:pt x="198348" y="502246"/>
                  </a:moveTo>
                  <a:lnTo>
                    <a:pt x="0" y="502246"/>
                  </a:lnTo>
                  <a:lnTo>
                    <a:pt x="0" y="527050"/>
                  </a:lnTo>
                  <a:lnTo>
                    <a:pt x="198348" y="527050"/>
                  </a:lnTo>
                  <a:lnTo>
                    <a:pt x="198348" y="502246"/>
                  </a:lnTo>
                  <a:close/>
                </a:path>
                <a:path w="3693159" h="700405" extrusionOk="0">
                  <a:moveTo>
                    <a:pt x="198348" y="337540"/>
                  </a:moveTo>
                  <a:lnTo>
                    <a:pt x="0" y="337540"/>
                  </a:lnTo>
                  <a:lnTo>
                    <a:pt x="0" y="362356"/>
                  </a:lnTo>
                  <a:lnTo>
                    <a:pt x="198348" y="362356"/>
                  </a:lnTo>
                  <a:lnTo>
                    <a:pt x="198348" y="337540"/>
                  </a:lnTo>
                  <a:close/>
                </a:path>
                <a:path w="3693159" h="700405" extrusionOk="0">
                  <a:moveTo>
                    <a:pt x="198348" y="175044"/>
                  </a:moveTo>
                  <a:lnTo>
                    <a:pt x="0" y="175044"/>
                  </a:lnTo>
                  <a:lnTo>
                    <a:pt x="0" y="199898"/>
                  </a:lnTo>
                  <a:lnTo>
                    <a:pt x="198348" y="199898"/>
                  </a:lnTo>
                  <a:lnTo>
                    <a:pt x="198348" y="175044"/>
                  </a:lnTo>
                  <a:close/>
                </a:path>
                <a:path w="3693159" h="700405" extrusionOk="0">
                  <a:moveTo>
                    <a:pt x="198348" y="16789"/>
                  </a:moveTo>
                  <a:lnTo>
                    <a:pt x="0" y="16789"/>
                  </a:lnTo>
                  <a:lnTo>
                    <a:pt x="0" y="41592"/>
                  </a:lnTo>
                  <a:lnTo>
                    <a:pt x="198348" y="41592"/>
                  </a:lnTo>
                  <a:lnTo>
                    <a:pt x="198348" y="16789"/>
                  </a:lnTo>
                  <a:close/>
                </a:path>
                <a:path w="3693159" h="700405" extrusionOk="0">
                  <a:moveTo>
                    <a:pt x="908519" y="161366"/>
                  </a:moveTo>
                  <a:lnTo>
                    <a:pt x="906360" y="130289"/>
                  </a:lnTo>
                  <a:lnTo>
                    <a:pt x="905611" y="119291"/>
                  </a:lnTo>
                  <a:lnTo>
                    <a:pt x="892365" y="84505"/>
                  </a:lnTo>
                  <a:lnTo>
                    <a:pt x="840524" y="34785"/>
                  </a:lnTo>
                  <a:lnTo>
                    <a:pt x="804722" y="18783"/>
                  </a:lnTo>
                  <a:lnTo>
                    <a:pt x="764197" y="8001"/>
                  </a:lnTo>
                  <a:lnTo>
                    <a:pt x="720369" y="1905"/>
                  </a:lnTo>
                  <a:lnTo>
                    <a:pt x="674636" y="0"/>
                  </a:lnTo>
                  <a:lnTo>
                    <a:pt x="627634" y="1714"/>
                  </a:lnTo>
                  <a:lnTo>
                    <a:pt x="580974" y="7264"/>
                  </a:lnTo>
                  <a:lnTo>
                    <a:pt x="535597" y="17233"/>
                  </a:lnTo>
                  <a:lnTo>
                    <a:pt x="492467" y="32207"/>
                  </a:lnTo>
                  <a:lnTo>
                    <a:pt x="452539" y="52793"/>
                  </a:lnTo>
                  <a:lnTo>
                    <a:pt x="416775" y="79552"/>
                  </a:lnTo>
                  <a:lnTo>
                    <a:pt x="386105" y="113106"/>
                  </a:lnTo>
                  <a:lnTo>
                    <a:pt x="361505" y="154012"/>
                  </a:lnTo>
                  <a:lnTo>
                    <a:pt x="343928" y="202895"/>
                  </a:lnTo>
                  <a:lnTo>
                    <a:pt x="339178" y="254914"/>
                  </a:lnTo>
                  <a:lnTo>
                    <a:pt x="348348" y="300837"/>
                  </a:lnTo>
                  <a:lnTo>
                    <a:pt x="371932" y="338734"/>
                  </a:lnTo>
                  <a:lnTo>
                    <a:pt x="410464" y="366699"/>
                  </a:lnTo>
                  <a:lnTo>
                    <a:pt x="460248" y="387223"/>
                  </a:lnTo>
                  <a:lnTo>
                    <a:pt x="508927" y="402183"/>
                  </a:lnTo>
                  <a:lnTo>
                    <a:pt x="594918" y="424510"/>
                  </a:lnTo>
                  <a:lnTo>
                    <a:pt x="628230" y="436435"/>
                  </a:lnTo>
                  <a:lnTo>
                    <a:pt x="652437" y="451891"/>
                  </a:lnTo>
                  <a:lnTo>
                    <a:pt x="665518" y="473189"/>
                  </a:lnTo>
                  <a:lnTo>
                    <a:pt x="665480" y="502577"/>
                  </a:lnTo>
                  <a:lnTo>
                    <a:pt x="650036" y="531888"/>
                  </a:lnTo>
                  <a:lnTo>
                    <a:pt x="622058" y="552818"/>
                  </a:lnTo>
                  <a:lnTo>
                    <a:pt x="587781" y="565378"/>
                  </a:lnTo>
                  <a:lnTo>
                    <a:pt x="553491" y="569556"/>
                  </a:lnTo>
                  <a:lnTo>
                    <a:pt x="508863" y="563194"/>
                  </a:lnTo>
                  <a:lnTo>
                    <a:pt x="477088" y="544436"/>
                  </a:lnTo>
                  <a:lnTo>
                    <a:pt x="460565" y="513829"/>
                  </a:lnTo>
                  <a:lnTo>
                    <a:pt x="461657" y="471868"/>
                  </a:lnTo>
                  <a:lnTo>
                    <a:pt x="275513" y="471868"/>
                  </a:lnTo>
                  <a:lnTo>
                    <a:pt x="269417" y="527735"/>
                  </a:lnTo>
                  <a:lnTo>
                    <a:pt x="274345" y="574230"/>
                  </a:lnTo>
                  <a:lnTo>
                    <a:pt x="289204" y="612089"/>
                  </a:lnTo>
                  <a:lnTo>
                    <a:pt x="312864" y="642086"/>
                  </a:lnTo>
                  <a:lnTo>
                    <a:pt x="344195" y="664946"/>
                  </a:lnTo>
                  <a:lnTo>
                    <a:pt x="382104" y="681418"/>
                  </a:lnTo>
                  <a:lnTo>
                    <a:pt x="425462" y="692264"/>
                  </a:lnTo>
                  <a:lnTo>
                    <a:pt x="473138" y="698233"/>
                  </a:lnTo>
                  <a:lnTo>
                    <a:pt x="524040" y="700049"/>
                  </a:lnTo>
                  <a:lnTo>
                    <a:pt x="575614" y="697547"/>
                  </a:lnTo>
                  <a:lnTo>
                    <a:pt x="626071" y="690016"/>
                  </a:lnTo>
                  <a:lnTo>
                    <a:pt x="674395" y="677392"/>
                  </a:lnTo>
                  <a:lnTo>
                    <a:pt x="719594" y="659612"/>
                  </a:lnTo>
                  <a:lnTo>
                    <a:pt x="760653" y="636625"/>
                  </a:lnTo>
                  <a:lnTo>
                    <a:pt x="796569" y="608368"/>
                  </a:lnTo>
                  <a:lnTo>
                    <a:pt x="826338" y="574776"/>
                  </a:lnTo>
                  <a:lnTo>
                    <a:pt x="829360" y="569556"/>
                  </a:lnTo>
                  <a:lnTo>
                    <a:pt x="848944" y="535813"/>
                  </a:lnTo>
                  <a:lnTo>
                    <a:pt x="863396" y="491388"/>
                  </a:lnTo>
                  <a:lnTo>
                    <a:pt x="869175" y="436956"/>
                  </a:lnTo>
                  <a:lnTo>
                    <a:pt x="862241" y="393573"/>
                  </a:lnTo>
                  <a:lnTo>
                    <a:pt x="844702" y="359727"/>
                  </a:lnTo>
                  <a:lnTo>
                    <a:pt x="786168" y="314388"/>
                  </a:lnTo>
                  <a:lnTo>
                    <a:pt x="749376" y="299808"/>
                  </a:lnTo>
                  <a:lnTo>
                    <a:pt x="710349" y="288569"/>
                  </a:lnTo>
                  <a:lnTo>
                    <a:pt x="633984" y="269887"/>
                  </a:lnTo>
                  <a:lnTo>
                    <a:pt x="598474" y="259105"/>
                  </a:lnTo>
                  <a:lnTo>
                    <a:pt x="566496" y="244411"/>
                  </a:lnTo>
                  <a:lnTo>
                    <a:pt x="545185" y="222910"/>
                  </a:lnTo>
                  <a:lnTo>
                    <a:pt x="541693" y="191706"/>
                  </a:lnTo>
                  <a:lnTo>
                    <a:pt x="553224" y="167970"/>
                  </a:lnTo>
                  <a:lnTo>
                    <a:pt x="574852" y="148424"/>
                  </a:lnTo>
                  <a:lnTo>
                    <a:pt x="603161" y="135166"/>
                  </a:lnTo>
                  <a:lnTo>
                    <a:pt x="634758" y="130289"/>
                  </a:lnTo>
                  <a:lnTo>
                    <a:pt x="656818" y="131673"/>
                  </a:lnTo>
                  <a:lnTo>
                    <a:pt x="701903" y="151714"/>
                  </a:lnTo>
                  <a:lnTo>
                    <a:pt x="716381" y="192925"/>
                  </a:lnTo>
                  <a:lnTo>
                    <a:pt x="713574" y="211251"/>
                  </a:lnTo>
                  <a:lnTo>
                    <a:pt x="899693" y="211251"/>
                  </a:lnTo>
                  <a:lnTo>
                    <a:pt x="908519" y="161366"/>
                  </a:lnTo>
                  <a:close/>
                </a:path>
                <a:path w="3693159" h="700405" extrusionOk="0">
                  <a:moveTo>
                    <a:pt x="1580972" y="13944"/>
                  </a:moveTo>
                  <a:lnTo>
                    <a:pt x="1069098" y="13944"/>
                  </a:lnTo>
                  <a:lnTo>
                    <a:pt x="926249" y="685927"/>
                  </a:lnTo>
                  <a:lnTo>
                    <a:pt x="1438135" y="685927"/>
                  </a:lnTo>
                  <a:lnTo>
                    <a:pt x="1465884" y="555599"/>
                  </a:lnTo>
                  <a:lnTo>
                    <a:pt x="1140129" y="555599"/>
                  </a:lnTo>
                  <a:lnTo>
                    <a:pt x="1170381" y="413207"/>
                  </a:lnTo>
                  <a:lnTo>
                    <a:pt x="1470063" y="413207"/>
                  </a:lnTo>
                  <a:lnTo>
                    <a:pt x="1497672" y="282956"/>
                  </a:lnTo>
                  <a:lnTo>
                    <a:pt x="1197978" y="282956"/>
                  </a:lnTo>
                  <a:lnTo>
                    <a:pt x="1227455" y="144233"/>
                  </a:lnTo>
                  <a:lnTo>
                    <a:pt x="1553210" y="144233"/>
                  </a:lnTo>
                  <a:lnTo>
                    <a:pt x="1580972" y="13944"/>
                  </a:lnTo>
                  <a:close/>
                </a:path>
                <a:path w="3693159" h="700405" extrusionOk="0">
                  <a:moveTo>
                    <a:pt x="2341346" y="13944"/>
                  </a:moveTo>
                  <a:lnTo>
                    <a:pt x="2173833" y="13944"/>
                  </a:lnTo>
                  <a:lnTo>
                    <a:pt x="2067725" y="512775"/>
                  </a:lnTo>
                  <a:lnTo>
                    <a:pt x="2065553" y="514680"/>
                  </a:lnTo>
                  <a:lnTo>
                    <a:pt x="1984070" y="171272"/>
                  </a:lnTo>
                  <a:lnTo>
                    <a:pt x="1946732" y="13944"/>
                  </a:lnTo>
                  <a:lnTo>
                    <a:pt x="1686140" y="13944"/>
                  </a:lnTo>
                  <a:lnTo>
                    <a:pt x="1543278" y="685927"/>
                  </a:lnTo>
                  <a:lnTo>
                    <a:pt x="1710817" y="685927"/>
                  </a:lnTo>
                  <a:lnTo>
                    <a:pt x="1820189" y="171272"/>
                  </a:lnTo>
                  <a:lnTo>
                    <a:pt x="1822030" y="171272"/>
                  </a:lnTo>
                  <a:lnTo>
                    <a:pt x="1940687" y="685927"/>
                  </a:lnTo>
                  <a:lnTo>
                    <a:pt x="2198497" y="685927"/>
                  </a:lnTo>
                  <a:lnTo>
                    <a:pt x="2234895" y="514680"/>
                  </a:lnTo>
                  <a:lnTo>
                    <a:pt x="2341346" y="13944"/>
                  </a:lnTo>
                  <a:close/>
                </a:path>
                <a:path w="3693159" h="700405" extrusionOk="0">
                  <a:moveTo>
                    <a:pt x="3024949" y="685927"/>
                  </a:moveTo>
                  <a:lnTo>
                    <a:pt x="3001048" y="554685"/>
                  </a:lnTo>
                  <a:lnTo>
                    <a:pt x="2977324" y="424395"/>
                  </a:lnTo>
                  <a:lnTo>
                    <a:pt x="2926461" y="145148"/>
                  </a:lnTo>
                  <a:lnTo>
                    <a:pt x="2902572" y="13944"/>
                  </a:lnTo>
                  <a:lnTo>
                    <a:pt x="2779877" y="13944"/>
                  </a:lnTo>
                  <a:lnTo>
                    <a:pt x="2779877" y="424395"/>
                  </a:lnTo>
                  <a:lnTo>
                    <a:pt x="2600248" y="424395"/>
                  </a:lnTo>
                  <a:lnTo>
                    <a:pt x="2750858" y="145148"/>
                  </a:lnTo>
                  <a:lnTo>
                    <a:pt x="2753639" y="145148"/>
                  </a:lnTo>
                  <a:lnTo>
                    <a:pt x="2779877" y="424395"/>
                  </a:lnTo>
                  <a:lnTo>
                    <a:pt x="2779877" y="13944"/>
                  </a:lnTo>
                  <a:lnTo>
                    <a:pt x="2675471" y="13944"/>
                  </a:lnTo>
                  <a:lnTo>
                    <a:pt x="2267343" y="685927"/>
                  </a:lnTo>
                  <a:lnTo>
                    <a:pt x="2453513" y="685927"/>
                  </a:lnTo>
                  <a:lnTo>
                    <a:pt x="2525153" y="554685"/>
                  </a:lnTo>
                  <a:lnTo>
                    <a:pt x="2797873" y="554685"/>
                  </a:lnTo>
                  <a:lnTo>
                    <a:pt x="2814612" y="685927"/>
                  </a:lnTo>
                  <a:lnTo>
                    <a:pt x="3024949" y="685927"/>
                  </a:lnTo>
                  <a:close/>
                </a:path>
                <a:path w="3693159" h="700405" extrusionOk="0">
                  <a:moveTo>
                    <a:pt x="3424669" y="13944"/>
                  </a:moveTo>
                  <a:lnTo>
                    <a:pt x="3238538" y="13944"/>
                  </a:lnTo>
                  <a:lnTo>
                    <a:pt x="3095663" y="685927"/>
                  </a:lnTo>
                  <a:lnTo>
                    <a:pt x="3281819" y="685927"/>
                  </a:lnTo>
                  <a:lnTo>
                    <a:pt x="3424669" y="13944"/>
                  </a:lnTo>
                  <a:close/>
                </a:path>
                <a:path w="3693159" h="700405" extrusionOk="0">
                  <a:moveTo>
                    <a:pt x="3692918" y="660984"/>
                  </a:moveTo>
                  <a:lnTo>
                    <a:pt x="3494570" y="660984"/>
                  </a:lnTo>
                  <a:lnTo>
                    <a:pt x="3494570" y="685812"/>
                  </a:lnTo>
                  <a:lnTo>
                    <a:pt x="3692918" y="685812"/>
                  </a:lnTo>
                  <a:lnTo>
                    <a:pt x="3692918" y="660984"/>
                  </a:lnTo>
                  <a:close/>
                </a:path>
                <a:path w="3693159" h="700405" extrusionOk="0">
                  <a:moveTo>
                    <a:pt x="3692918" y="502246"/>
                  </a:moveTo>
                  <a:lnTo>
                    <a:pt x="3494570" y="502246"/>
                  </a:lnTo>
                  <a:lnTo>
                    <a:pt x="3494570" y="527050"/>
                  </a:lnTo>
                  <a:lnTo>
                    <a:pt x="3692918" y="527050"/>
                  </a:lnTo>
                  <a:lnTo>
                    <a:pt x="3692918" y="502246"/>
                  </a:lnTo>
                  <a:close/>
                </a:path>
                <a:path w="3693159" h="700405" extrusionOk="0">
                  <a:moveTo>
                    <a:pt x="3692918" y="337540"/>
                  </a:moveTo>
                  <a:lnTo>
                    <a:pt x="3494570" y="337540"/>
                  </a:lnTo>
                  <a:lnTo>
                    <a:pt x="3494570" y="362356"/>
                  </a:lnTo>
                  <a:lnTo>
                    <a:pt x="3692918" y="362356"/>
                  </a:lnTo>
                  <a:lnTo>
                    <a:pt x="3692918" y="337540"/>
                  </a:lnTo>
                  <a:close/>
                </a:path>
                <a:path w="3693159" h="700405" extrusionOk="0">
                  <a:moveTo>
                    <a:pt x="3692918" y="175044"/>
                  </a:moveTo>
                  <a:lnTo>
                    <a:pt x="3494570" y="175044"/>
                  </a:lnTo>
                  <a:lnTo>
                    <a:pt x="3494570" y="199898"/>
                  </a:lnTo>
                  <a:lnTo>
                    <a:pt x="3692918" y="199898"/>
                  </a:lnTo>
                  <a:lnTo>
                    <a:pt x="3692918" y="175044"/>
                  </a:lnTo>
                  <a:close/>
                </a:path>
                <a:path w="3693159" h="700405" extrusionOk="0">
                  <a:moveTo>
                    <a:pt x="3692918" y="16789"/>
                  </a:moveTo>
                  <a:lnTo>
                    <a:pt x="3494570" y="16789"/>
                  </a:lnTo>
                  <a:lnTo>
                    <a:pt x="3494570" y="41592"/>
                  </a:lnTo>
                  <a:lnTo>
                    <a:pt x="3692918" y="41592"/>
                  </a:lnTo>
                  <a:lnTo>
                    <a:pt x="3692918" y="167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grpSp>
      <p:sp>
        <p:nvSpPr>
          <p:cNvPr id="188" name="Google Shape;188;p18"/>
          <p:cNvSpPr txBox="1"/>
          <p:nvPr/>
        </p:nvSpPr>
        <p:spPr>
          <a:xfrm>
            <a:off x="1270017" y="2520428"/>
            <a:ext cx="17263800" cy="2400627"/>
          </a:xfrm>
          <a:prstGeom prst="rect">
            <a:avLst/>
          </a:prstGeom>
          <a:noFill/>
          <a:ln>
            <a:noFill/>
          </a:ln>
        </p:spPr>
        <p:txBody>
          <a:bodyPr spcFirstLastPara="1" wrap="square" lIns="91425" tIns="91425" rIns="91425" bIns="91425" anchor="t" anchorCtr="0">
            <a:spAutoFit/>
          </a:bodyPr>
          <a:lstStyle/>
          <a:p>
            <a:pPr marL="685800" indent="-685800">
              <a:buClr>
                <a:srgbClr val="FFFFFF"/>
              </a:buClr>
              <a:buSzPts val="2000"/>
              <a:buFontTx/>
              <a:buChar char="-"/>
            </a:pPr>
            <a:r>
              <a:rPr lang="it-IT" sz="4800" b="1" dirty="0">
                <a:solidFill>
                  <a:schemeClr val="lt1"/>
                </a:solidFill>
                <a:latin typeface="Montserrat"/>
              </a:rPr>
              <a:t>2</a:t>
            </a:r>
            <a:r>
              <a:rPr lang="pt-BR" sz="4800" b="1" dirty="0">
                <a:solidFill>
                  <a:schemeClr val="lt1"/>
                </a:solidFill>
                <a:latin typeface="Montserrat"/>
              </a:rPr>
              <a:t>.11. Associação de tabelas</a:t>
            </a:r>
          </a:p>
          <a:p>
            <a:pPr marL="685800" indent="-685800">
              <a:buClr>
                <a:srgbClr val="FFFFFF"/>
              </a:buClr>
              <a:buSzPts val="2000"/>
              <a:buFontTx/>
              <a:buChar char="-"/>
            </a:pPr>
            <a:r>
              <a:rPr lang="pt-BR" sz="4800" b="1" dirty="0">
                <a:solidFill>
                  <a:schemeClr val="bg1"/>
                </a:solidFill>
              </a:rPr>
              <a:t>2.15. STORED PROCEDURE </a:t>
            </a:r>
          </a:p>
          <a:p>
            <a:pPr marL="685800" indent="-685800">
              <a:buClr>
                <a:srgbClr val="FFFFFF"/>
              </a:buClr>
              <a:buSzPts val="2000"/>
              <a:buFontTx/>
              <a:buChar char="-"/>
            </a:pPr>
            <a:r>
              <a:rPr lang="pt-BR" sz="4800" b="1" dirty="0">
                <a:solidFill>
                  <a:schemeClr val="bg1"/>
                </a:solidFill>
              </a:rPr>
              <a:t>2.17. TRIGGERS </a:t>
            </a:r>
            <a:endParaRPr lang="pt-BR" sz="4800" b="1" dirty="0">
              <a:solidFill>
                <a:schemeClr val="bg1"/>
              </a:solidFill>
              <a:latin typeface="Montserrat"/>
            </a:endParaRPr>
          </a:p>
        </p:txBody>
      </p:sp>
      <p:grpSp>
        <p:nvGrpSpPr>
          <p:cNvPr id="189" name="Google Shape;189;p18"/>
          <p:cNvGrpSpPr/>
          <p:nvPr/>
        </p:nvGrpSpPr>
        <p:grpSpPr>
          <a:xfrm>
            <a:off x="17957569" y="9842632"/>
            <a:ext cx="1885109" cy="576249"/>
            <a:chOff x="17957569" y="9842632"/>
            <a:chExt cx="1885109" cy="576249"/>
          </a:xfrm>
        </p:grpSpPr>
        <p:sp>
          <p:nvSpPr>
            <p:cNvPr id="190" name="Google Shape;190;p18"/>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1" name="Google Shape;191;p18"/>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2" name="Google Shape;192;p18"/>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3" name="Google Shape;193;p18"/>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4" name="Google Shape;194;p18"/>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5" name="Google Shape;195;p18"/>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6" name="Google Shape;196;p18"/>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7" name="Google Shape;197;p18"/>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8" name="Google Shape;198;p18"/>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199" name="Google Shape;199;p18"/>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0" name="Google Shape;200;p18"/>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1" name="Google Shape;201;p18"/>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2" name="Google Shape;202;p18"/>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3" name="Google Shape;203;p18"/>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4" name="Google Shape;204;p18"/>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5" name="Google Shape;205;p18"/>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6" name="Google Shape;206;p18"/>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7" name="Google Shape;207;p18"/>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8" name="Google Shape;208;p18"/>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09" name="Google Shape;209;p18"/>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10" name="Google Shape;210;p18"/>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11" name="Google Shape;211;p18"/>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12" name="Google Shape;212;p18"/>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sp>
          <p:nvSpPr>
            <p:cNvPr id="213" name="Google Shape;213;p18"/>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Tahoma" panose="020B0604030504040204" pitchFamily="34" charset="0"/>
                <a:cs typeface="Calibri"/>
                <a:sym typeface="Calibri"/>
              </a:endParaRPr>
            </a:p>
          </p:txBody>
        </p:sp>
      </p:grpSp>
      <p:sp>
        <p:nvSpPr>
          <p:cNvPr id="98" name="Google Shape;352;p20">
            <a:extLst>
              <a:ext uri="{FF2B5EF4-FFF2-40B4-BE49-F238E27FC236}">
                <a16:creationId xmlns:a16="http://schemas.microsoft.com/office/drawing/2014/main" id="{519444CB-E671-4228-87C6-D2FDB82E8858}"/>
              </a:ext>
            </a:extLst>
          </p:cNvPr>
          <p:cNvSpPr txBox="1">
            <a:spLocks/>
          </p:cNvSpPr>
          <p:nvPr/>
        </p:nvSpPr>
        <p:spPr>
          <a:xfrm>
            <a:off x="1046738" y="10184802"/>
            <a:ext cx="11454383" cy="443055"/>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a:buNone/>
              <a:defRPr sz="6100" b="0" i="0" u="none" strike="noStrike" cap="none">
                <a:solidFill>
                  <a:srgbClr val="333333"/>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9pPr>
          </a:lstStyle>
          <a:p>
            <a:r>
              <a:rPr lang="pt-BR" sz="2800" b="1" i="1" dirty="0">
                <a:solidFill>
                  <a:schemeClr val="accent6">
                    <a:lumMod val="40000"/>
                    <a:lumOff val="60000"/>
                  </a:schemeClr>
                </a:solidFill>
                <a:latin typeface="Arial Narrow" panose="020B0606020202030204" pitchFamily="34" charset="0"/>
              </a:rPr>
              <a:t>Elaborado em julho 2024 – SENAI SUMARÉ – Prof. Ms. Ricardo C. Santos</a:t>
            </a:r>
            <a:endParaRPr lang="pt-BR" sz="2000" b="1" i="1" dirty="0">
              <a:solidFill>
                <a:schemeClr val="accent6">
                  <a:lumMod val="40000"/>
                  <a:lumOff val="60000"/>
                </a:schemeClr>
              </a:solidFill>
              <a:latin typeface="Arial Narrow" panose="020B0606020202030204" pitchFamily="34" charset="0"/>
              <a:ea typeface="Tahoma" panose="020B0604030504040204" pitchFamily="34" charset="0"/>
              <a:cs typeface="Tahoma" panose="020B0604030504040204" pitchFamily="34" charset="0"/>
              <a:sym typeface="Montserrat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STORED PROCEDURES</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9670749" y="3553630"/>
            <a:ext cx="9595679" cy="5680168"/>
          </a:xfrm>
          <a:prstGeom prst="rect">
            <a:avLst/>
          </a:prstGeom>
          <a:noFill/>
          <a:ln>
            <a:noFill/>
          </a:ln>
        </p:spPr>
        <p:txBody>
          <a:bodyPr spcFirstLastPara="1" wrap="square" lIns="91425" tIns="91425" rIns="91425" bIns="91425" anchor="t" anchorCtr="0">
            <a:noAutofit/>
          </a:bodyPr>
          <a:lstStyle/>
          <a:p>
            <a:r>
              <a:rPr lang="pt-BR" sz="5400" b="1" i="1" dirty="0">
                <a:solidFill>
                  <a:schemeClr val="bg1">
                    <a:lumMod val="95000"/>
                  </a:schemeClr>
                </a:solidFill>
                <a:latin typeface="Segoe UI"/>
                <a:cs typeface="Segoe UI"/>
              </a:rPr>
              <a:t>Para chamar a SP:</a:t>
            </a:r>
          </a:p>
          <a:p>
            <a:endParaRPr lang="pt-BR" sz="3600" i="1" dirty="0">
              <a:solidFill>
                <a:srgbClr val="FFC000"/>
              </a:solidFill>
              <a:latin typeface="Segoe UI"/>
              <a:cs typeface="Segoe UI"/>
            </a:endParaRPr>
          </a:p>
          <a:p>
            <a:endParaRPr lang="pt-BR" sz="3600" i="1" dirty="0">
              <a:solidFill>
                <a:srgbClr val="FFC000"/>
              </a:solidFill>
              <a:latin typeface="Segoe UI"/>
              <a:cs typeface="Segoe UI"/>
            </a:endParaRPr>
          </a:p>
          <a:p>
            <a:r>
              <a:rPr lang="pt-BR" sz="3600" i="1" dirty="0">
                <a:solidFill>
                  <a:srgbClr val="00B0F0"/>
                </a:solidFill>
                <a:latin typeface="Segoe UI"/>
                <a:cs typeface="Segoe UI"/>
              </a:rPr>
              <a:t>CALL</a:t>
            </a:r>
            <a:r>
              <a:rPr lang="pt-BR" sz="3600" i="1" dirty="0">
                <a:solidFill>
                  <a:srgbClr val="FFC000"/>
                </a:solidFill>
                <a:latin typeface="Segoe UI"/>
                <a:cs typeface="Segoe UI"/>
              </a:rPr>
              <a:t> </a:t>
            </a:r>
            <a:r>
              <a:rPr lang="pt-BR" sz="3600" i="1" dirty="0" err="1">
                <a:solidFill>
                  <a:srgbClr val="FFC000"/>
                </a:solidFill>
                <a:latin typeface="Segoe UI"/>
                <a:cs typeface="Segoe UI"/>
              </a:rPr>
              <a:t>BuscarLocacoesPelaData</a:t>
            </a:r>
            <a:r>
              <a:rPr lang="pt-BR" sz="3600" i="1" dirty="0">
                <a:solidFill>
                  <a:srgbClr val="FFC000"/>
                </a:solidFill>
                <a:latin typeface="Segoe UI"/>
                <a:cs typeface="Segoe UI"/>
              </a:rPr>
              <a:t>(</a:t>
            </a:r>
            <a:r>
              <a:rPr lang="pt-BR" sz="3600" i="1" dirty="0" err="1">
                <a:solidFill>
                  <a:srgbClr val="92D050"/>
                </a:solidFill>
                <a:latin typeface="Segoe UI"/>
                <a:cs typeface="Segoe UI"/>
              </a:rPr>
              <a:t>now</a:t>
            </a:r>
            <a:r>
              <a:rPr lang="pt-BR" sz="3600" i="1" dirty="0">
                <a:solidFill>
                  <a:srgbClr val="92D050"/>
                </a:solidFill>
                <a:latin typeface="Segoe UI"/>
                <a:cs typeface="Segoe UI"/>
              </a:rPr>
              <a:t>()</a:t>
            </a:r>
            <a:r>
              <a:rPr lang="pt-BR" sz="3600" i="1" dirty="0">
                <a:solidFill>
                  <a:srgbClr val="FFC000"/>
                </a:solidFill>
                <a:latin typeface="Segoe UI"/>
                <a:cs typeface="Segoe UI"/>
              </a:rPr>
              <a:t>)</a:t>
            </a:r>
          </a:p>
          <a:p>
            <a:endParaRPr lang="pt-BR" sz="3600" i="1" dirty="0">
              <a:solidFill>
                <a:srgbClr val="FFC000"/>
              </a:solidFill>
              <a:latin typeface="Segoe UI"/>
              <a:cs typeface="Segoe UI"/>
            </a:endParaRPr>
          </a:p>
          <a:p>
            <a:r>
              <a:rPr lang="pt-BR" sz="3600" i="1" dirty="0">
                <a:solidFill>
                  <a:srgbClr val="FFC000"/>
                </a:solidFill>
                <a:latin typeface="Segoe UI"/>
                <a:cs typeface="Segoe UI"/>
              </a:rPr>
              <a:t>Ou</a:t>
            </a:r>
          </a:p>
          <a:p>
            <a:endParaRPr lang="pt-BR" sz="3600" i="1" dirty="0">
              <a:solidFill>
                <a:srgbClr val="FFC000"/>
              </a:solidFill>
              <a:latin typeface="Segoe UI"/>
              <a:cs typeface="Segoe UI"/>
            </a:endParaRPr>
          </a:p>
          <a:p>
            <a:r>
              <a:rPr lang="pt-BR" sz="3600" i="1" dirty="0">
                <a:solidFill>
                  <a:srgbClr val="00B0F0"/>
                </a:solidFill>
                <a:latin typeface="Segoe UI"/>
                <a:cs typeface="Segoe UI"/>
              </a:rPr>
              <a:t>CALL</a:t>
            </a:r>
            <a:r>
              <a:rPr lang="pt-BR" sz="3600" i="1" dirty="0">
                <a:solidFill>
                  <a:srgbClr val="FFC000"/>
                </a:solidFill>
                <a:latin typeface="Segoe UI"/>
                <a:cs typeface="Segoe UI"/>
              </a:rPr>
              <a:t> </a:t>
            </a:r>
            <a:r>
              <a:rPr lang="pt-BR" sz="3600" i="1" dirty="0" err="1">
                <a:solidFill>
                  <a:srgbClr val="FFC000"/>
                </a:solidFill>
                <a:latin typeface="Segoe UI"/>
                <a:cs typeface="Segoe UI"/>
              </a:rPr>
              <a:t>BuscarLocacoesPelaData</a:t>
            </a:r>
            <a:r>
              <a:rPr lang="pt-BR" sz="3600" i="1" dirty="0">
                <a:solidFill>
                  <a:srgbClr val="FFC000"/>
                </a:solidFill>
                <a:latin typeface="Segoe UI"/>
                <a:cs typeface="Segoe UI"/>
              </a:rPr>
              <a:t>(</a:t>
            </a:r>
            <a:r>
              <a:rPr lang="pt-BR" sz="3600" i="1" dirty="0">
                <a:solidFill>
                  <a:srgbClr val="00B050"/>
                </a:solidFill>
                <a:latin typeface="Segoe UI"/>
                <a:cs typeface="Segoe UI"/>
              </a:rPr>
              <a:t>'2024-07-30'</a:t>
            </a:r>
            <a:r>
              <a:rPr lang="pt-BR" sz="3600" i="1" dirty="0">
                <a:solidFill>
                  <a:srgbClr val="FFC000"/>
                </a:solidFill>
                <a:latin typeface="Segoe UI"/>
                <a:cs typeface="Segoe UI"/>
              </a:rPr>
              <a:t>)</a:t>
            </a:r>
          </a:p>
        </p:txBody>
      </p:sp>
      <p:pic>
        <p:nvPicPr>
          <p:cNvPr id="4" name="Imagem 3">
            <a:extLst>
              <a:ext uri="{FF2B5EF4-FFF2-40B4-BE49-F238E27FC236}">
                <a16:creationId xmlns:a16="http://schemas.microsoft.com/office/drawing/2014/main" id="{F147D06A-3593-40C3-B97D-14FA740701C8}"/>
              </a:ext>
            </a:extLst>
          </p:cNvPr>
          <p:cNvPicPr>
            <a:picLocks noChangeAspect="1"/>
          </p:cNvPicPr>
          <p:nvPr/>
        </p:nvPicPr>
        <p:blipFill>
          <a:blip r:embed="rId3"/>
          <a:stretch>
            <a:fillRect/>
          </a:stretch>
        </p:blipFill>
        <p:spPr>
          <a:xfrm>
            <a:off x="1047075" y="3761422"/>
            <a:ext cx="8129567" cy="5472376"/>
          </a:xfrm>
          <a:prstGeom prst="rect">
            <a:avLst/>
          </a:prstGeom>
        </p:spPr>
      </p:pic>
      <p:sp>
        <p:nvSpPr>
          <p:cNvPr id="35" name="Google Shape;353;p20">
            <a:extLst>
              <a:ext uri="{FF2B5EF4-FFF2-40B4-BE49-F238E27FC236}">
                <a16:creationId xmlns:a16="http://schemas.microsoft.com/office/drawing/2014/main" id="{E1932D54-6CEE-4B6C-B0F0-A3B84D48DE25}"/>
              </a:ext>
            </a:extLst>
          </p:cNvPr>
          <p:cNvSpPr txBox="1"/>
          <p:nvPr/>
        </p:nvSpPr>
        <p:spPr>
          <a:xfrm>
            <a:off x="9176642" y="10334571"/>
            <a:ext cx="11070764" cy="778983"/>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Que tal criar uma SP para automatizar um INSERT ?</a:t>
            </a:r>
          </a:p>
        </p:txBody>
      </p:sp>
    </p:spTree>
    <p:extLst>
      <p:ext uri="{BB962C8B-B14F-4D97-AF65-F5344CB8AC3E}">
        <p14:creationId xmlns:p14="http://schemas.microsoft.com/office/powerpoint/2010/main" val="113821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STORED PROCEDURES</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5164531" y="8187468"/>
            <a:ext cx="14625441" cy="2930649"/>
          </a:xfrm>
          <a:prstGeom prst="rect">
            <a:avLst/>
          </a:prstGeom>
          <a:noFill/>
          <a:ln>
            <a:noFill/>
          </a:ln>
        </p:spPr>
        <p:txBody>
          <a:bodyPr spcFirstLastPara="1" wrap="square" lIns="91425" tIns="91425" rIns="91425" bIns="91425" anchor="t" anchorCtr="0">
            <a:noAutofit/>
          </a:bodyPr>
          <a:lstStyle/>
          <a:p>
            <a:r>
              <a:rPr lang="pt-BR" sz="5400" b="1" i="1" dirty="0">
                <a:solidFill>
                  <a:schemeClr val="bg1">
                    <a:lumMod val="95000"/>
                  </a:schemeClr>
                </a:solidFill>
                <a:latin typeface="Segoe UI"/>
                <a:cs typeface="Segoe UI"/>
              </a:rPr>
              <a:t>Para chamar a SP:</a:t>
            </a:r>
          </a:p>
          <a:p>
            <a:endParaRPr lang="pt-BR" sz="3600" i="1" dirty="0">
              <a:solidFill>
                <a:srgbClr val="FFC000"/>
              </a:solidFill>
              <a:latin typeface="Segoe UI"/>
              <a:cs typeface="Segoe UI"/>
            </a:endParaRPr>
          </a:p>
          <a:p>
            <a:endParaRPr lang="pt-BR" sz="3600" i="1" dirty="0">
              <a:solidFill>
                <a:srgbClr val="FFC000"/>
              </a:solidFill>
              <a:latin typeface="Segoe UI"/>
              <a:cs typeface="Segoe UI"/>
            </a:endParaRPr>
          </a:p>
          <a:p>
            <a:r>
              <a:rPr lang="pt-BR" sz="3600" i="1" dirty="0">
                <a:solidFill>
                  <a:srgbClr val="00B0F0"/>
                </a:solidFill>
                <a:latin typeface="Segoe UI"/>
                <a:cs typeface="Segoe UI"/>
              </a:rPr>
              <a:t>CALL </a:t>
            </a:r>
            <a:r>
              <a:rPr lang="pt-BR" sz="3600" i="1" dirty="0" err="1">
                <a:solidFill>
                  <a:srgbClr val="FFC000"/>
                </a:solidFill>
                <a:latin typeface="Segoe UI"/>
                <a:cs typeface="Segoe UI"/>
              </a:rPr>
              <a:t>InsertCarro</a:t>
            </a:r>
            <a:r>
              <a:rPr lang="pt-BR" sz="3600" i="1" dirty="0">
                <a:solidFill>
                  <a:schemeClr val="bg1">
                    <a:lumMod val="95000"/>
                  </a:schemeClr>
                </a:solidFill>
                <a:latin typeface="Segoe UI"/>
                <a:cs typeface="Segoe UI"/>
              </a:rPr>
              <a:t>('Toyota Corolla', 'Toyota', 'Preto', 'Gasolina', 'SIM', 0);</a:t>
            </a:r>
          </a:p>
        </p:txBody>
      </p:sp>
      <p:pic>
        <p:nvPicPr>
          <p:cNvPr id="3" name="Imagem 2">
            <a:extLst>
              <a:ext uri="{FF2B5EF4-FFF2-40B4-BE49-F238E27FC236}">
                <a16:creationId xmlns:a16="http://schemas.microsoft.com/office/drawing/2014/main" id="{928D7353-AAD9-4592-BA93-12C077F9BCC1}"/>
              </a:ext>
            </a:extLst>
          </p:cNvPr>
          <p:cNvPicPr>
            <a:picLocks noChangeAspect="1"/>
          </p:cNvPicPr>
          <p:nvPr/>
        </p:nvPicPr>
        <p:blipFill>
          <a:blip r:embed="rId3"/>
          <a:stretch>
            <a:fillRect/>
          </a:stretch>
        </p:blipFill>
        <p:spPr>
          <a:xfrm>
            <a:off x="1323895" y="1998351"/>
            <a:ext cx="14448759" cy="5927696"/>
          </a:xfrm>
          <a:prstGeom prst="rect">
            <a:avLst/>
          </a:prstGeom>
        </p:spPr>
      </p:pic>
    </p:spTree>
    <p:extLst>
      <p:ext uri="{BB962C8B-B14F-4D97-AF65-F5344CB8AC3E}">
        <p14:creationId xmlns:p14="http://schemas.microsoft.com/office/powerpoint/2010/main" val="29713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solidFill>
                  <a:schemeClr val="bg1"/>
                </a:solidFill>
              </a:rPr>
              <a:t> </a:t>
            </a:r>
            <a:endParaRPr b="0" i="0" u="none" strike="noStrike" cap="none">
              <a:solidFill>
                <a:schemeClr val="bg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rPr>
              <a:t>STORED PROCEDURES</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5164532" y="8059044"/>
            <a:ext cx="14678146" cy="3059074"/>
          </a:xfrm>
          <a:prstGeom prst="rect">
            <a:avLst/>
          </a:prstGeom>
          <a:noFill/>
          <a:ln>
            <a:noFill/>
          </a:ln>
        </p:spPr>
        <p:txBody>
          <a:bodyPr spcFirstLastPara="1" wrap="square" lIns="91425" tIns="91425" rIns="91425" bIns="91425" anchor="t" anchorCtr="0">
            <a:noAutofit/>
          </a:bodyPr>
          <a:lstStyle/>
          <a:p>
            <a:r>
              <a:rPr lang="pt-BR" sz="5400" b="1" i="1" dirty="0">
                <a:solidFill>
                  <a:schemeClr val="bg1">
                    <a:lumMod val="95000"/>
                  </a:schemeClr>
                </a:solidFill>
                <a:latin typeface="Segoe UI"/>
                <a:cs typeface="Segoe UI"/>
              </a:rPr>
              <a:t>Para chamar a SP:</a:t>
            </a:r>
          </a:p>
          <a:p>
            <a:endParaRPr lang="pt-BR" sz="3600" i="1" dirty="0">
              <a:solidFill>
                <a:srgbClr val="FFC000"/>
              </a:solidFill>
              <a:latin typeface="Segoe UI"/>
              <a:cs typeface="Segoe UI"/>
            </a:endParaRPr>
          </a:p>
          <a:p>
            <a:endParaRPr lang="pt-BR" sz="3600" i="1" dirty="0">
              <a:solidFill>
                <a:srgbClr val="FFC000"/>
              </a:solidFill>
              <a:latin typeface="Segoe UI"/>
              <a:cs typeface="Segoe UI"/>
            </a:endParaRPr>
          </a:p>
          <a:p>
            <a:r>
              <a:rPr lang="pt-BR" sz="3600" i="1" dirty="0">
                <a:solidFill>
                  <a:srgbClr val="00B0F0"/>
                </a:solidFill>
                <a:latin typeface="Segoe UI"/>
                <a:cs typeface="Segoe UI"/>
              </a:rPr>
              <a:t>CALL </a:t>
            </a:r>
            <a:r>
              <a:rPr lang="pt-BR" sz="3600" i="1" dirty="0" err="1">
                <a:solidFill>
                  <a:srgbClr val="FFC000"/>
                </a:solidFill>
                <a:latin typeface="Segoe UI"/>
                <a:cs typeface="Segoe UI"/>
              </a:rPr>
              <a:t>InsertCarro</a:t>
            </a:r>
            <a:r>
              <a:rPr lang="pt-BR" sz="3600" i="1" dirty="0">
                <a:solidFill>
                  <a:schemeClr val="bg1">
                    <a:lumMod val="95000"/>
                  </a:schemeClr>
                </a:solidFill>
                <a:latin typeface="Segoe UI"/>
                <a:cs typeface="Segoe UI"/>
              </a:rPr>
              <a:t>('Toyota Corolla', 'Toyota', 'Preto', 'Gasolina', 'SIM', 0);</a:t>
            </a:r>
          </a:p>
          <a:p>
            <a:endParaRPr lang="pt-BR" sz="3600" i="1" dirty="0">
              <a:solidFill>
                <a:srgbClr val="FFC000"/>
              </a:solidFill>
              <a:latin typeface="Segoe UI"/>
              <a:cs typeface="Segoe UI"/>
            </a:endParaRPr>
          </a:p>
        </p:txBody>
      </p:sp>
      <p:sp>
        <p:nvSpPr>
          <p:cNvPr id="2" name="CaixaDeTexto 1">
            <a:extLst>
              <a:ext uri="{FF2B5EF4-FFF2-40B4-BE49-F238E27FC236}">
                <a16:creationId xmlns:a16="http://schemas.microsoft.com/office/drawing/2014/main" id="{7D900231-D72C-45E6-9434-500FFAF4B109}"/>
              </a:ext>
            </a:extLst>
          </p:cNvPr>
          <p:cNvSpPr txBox="1"/>
          <p:nvPr/>
        </p:nvSpPr>
        <p:spPr>
          <a:xfrm>
            <a:off x="1567543" y="2057400"/>
            <a:ext cx="17907951" cy="6001643"/>
          </a:xfrm>
          <a:prstGeom prst="rect">
            <a:avLst/>
          </a:prstGeom>
          <a:noFill/>
        </p:spPr>
        <p:txBody>
          <a:bodyPr wrap="square" rtlCol="0">
            <a:spAutoFit/>
          </a:bodyPr>
          <a:lstStyle/>
          <a:p>
            <a:r>
              <a:rPr lang="pt-BR" sz="2400" dirty="0">
                <a:solidFill>
                  <a:srgbClr val="FFFF00"/>
                </a:solidFill>
              </a:rPr>
              <a:t>DELIMITER //</a:t>
            </a:r>
          </a:p>
          <a:p>
            <a:endParaRPr lang="pt-BR" sz="2400" dirty="0">
              <a:solidFill>
                <a:schemeClr val="bg1"/>
              </a:solidFill>
            </a:endParaRPr>
          </a:p>
          <a:p>
            <a:r>
              <a:rPr lang="pt-BR" sz="2400" dirty="0">
                <a:solidFill>
                  <a:srgbClr val="FFC000"/>
                </a:solidFill>
              </a:rPr>
              <a:t>CREATE PROCEDURE </a:t>
            </a:r>
            <a:r>
              <a:rPr lang="pt-BR" sz="2400" dirty="0" err="1">
                <a:solidFill>
                  <a:srgbClr val="00B050"/>
                </a:solidFill>
              </a:rPr>
              <a:t>InsertCarro</a:t>
            </a:r>
            <a:r>
              <a:rPr lang="pt-BR" sz="2400" dirty="0">
                <a:solidFill>
                  <a:schemeClr val="bg1"/>
                </a:solidFill>
              </a:rPr>
              <a:t>(</a:t>
            </a:r>
          </a:p>
          <a:p>
            <a:r>
              <a:rPr lang="pt-BR" sz="2400" dirty="0">
                <a:solidFill>
                  <a:schemeClr val="bg1"/>
                </a:solidFill>
              </a:rPr>
              <a:t>    IN </a:t>
            </a:r>
            <a:r>
              <a:rPr lang="pt-BR" sz="2400" dirty="0" err="1">
                <a:solidFill>
                  <a:schemeClr val="bg1"/>
                </a:solidFill>
              </a:rPr>
              <a:t>p_nome_carro</a:t>
            </a:r>
            <a:r>
              <a:rPr lang="pt-BR" sz="2400" dirty="0">
                <a:solidFill>
                  <a:schemeClr val="bg1"/>
                </a:solidFill>
              </a:rPr>
              <a:t> VARCHAR(50),</a:t>
            </a:r>
          </a:p>
          <a:p>
            <a:r>
              <a:rPr lang="pt-BR" sz="2400" dirty="0">
                <a:solidFill>
                  <a:schemeClr val="bg1"/>
                </a:solidFill>
              </a:rPr>
              <a:t>    IN </a:t>
            </a:r>
            <a:r>
              <a:rPr lang="pt-BR" sz="2400" dirty="0" err="1">
                <a:solidFill>
                  <a:schemeClr val="bg1"/>
                </a:solidFill>
              </a:rPr>
              <a:t>p_marca</a:t>
            </a:r>
            <a:r>
              <a:rPr lang="pt-BR" sz="2400" dirty="0">
                <a:solidFill>
                  <a:schemeClr val="bg1"/>
                </a:solidFill>
              </a:rPr>
              <a:t> VARCHAR(50),</a:t>
            </a:r>
          </a:p>
          <a:p>
            <a:r>
              <a:rPr lang="pt-BR" sz="2400" dirty="0">
                <a:solidFill>
                  <a:schemeClr val="bg1"/>
                </a:solidFill>
              </a:rPr>
              <a:t>    IN </a:t>
            </a:r>
            <a:r>
              <a:rPr lang="pt-BR" sz="2400" dirty="0" err="1">
                <a:solidFill>
                  <a:schemeClr val="bg1"/>
                </a:solidFill>
              </a:rPr>
              <a:t>p_cor</a:t>
            </a:r>
            <a:r>
              <a:rPr lang="pt-BR" sz="2400" dirty="0">
                <a:solidFill>
                  <a:schemeClr val="bg1"/>
                </a:solidFill>
              </a:rPr>
              <a:t> VARCHAR(20),</a:t>
            </a:r>
          </a:p>
          <a:p>
            <a:r>
              <a:rPr lang="pt-BR" sz="2400" dirty="0">
                <a:solidFill>
                  <a:schemeClr val="bg1"/>
                </a:solidFill>
              </a:rPr>
              <a:t>    IN </a:t>
            </a:r>
            <a:r>
              <a:rPr lang="pt-BR" sz="2400" dirty="0" err="1">
                <a:solidFill>
                  <a:schemeClr val="bg1"/>
                </a:solidFill>
              </a:rPr>
              <a:t>p_combustivel</a:t>
            </a:r>
            <a:r>
              <a:rPr lang="pt-BR" sz="2400" dirty="0">
                <a:solidFill>
                  <a:schemeClr val="bg1"/>
                </a:solidFill>
              </a:rPr>
              <a:t> VARCHAR(20),</a:t>
            </a:r>
          </a:p>
          <a:p>
            <a:r>
              <a:rPr lang="pt-BR" sz="2400" dirty="0">
                <a:solidFill>
                  <a:schemeClr val="bg1"/>
                </a:solidFill>
              </a:rPr>
              <a:t>    IN </a:t>
            </a:r>
            <a:r>
              <a:rPr lang="pt-BR" sz="2400" dirty="0" err="1">
                <a:solidFill>
                  <a:schemeClr val="bg1"/>
                </a:solidFill>
              </a:rPr>
              <a:t>p_carro_esta_disponivel</a:t>
            </a:r>
            <a:r>
              <a:rPr lang="pt-BR" sz="2400" dirty="0">
                <a:solidFill>
                  <a:schemeClr val="bg1"/>
                </a:solidFill>
              </a:rPr>
              <a:t> ENUM('SIM', 'NAO'),</a:t>
            </a:r>
          </a:p>
          <a:p>
            <a:r>
              <a:rPr lang="pt-BR" sz="2400" dirty="0">
                <a:solidFill>
                  <a:schemeClr val="bg1"/>
                </a:solidFill>
              </a:rPr>
              <a:t>    IN </a:t>
            </a:r>
            <a:r>
              <a:rPr lang="pt-BR" sz="2400" dirty="0" err="1">
                <a:solidFill>
                  <a:schemeClr val="bg1"/>
                </a:solidFill>
              </a:rPr>
              <a:t>p_km_atual</a:t>
            </a:r>
            <a:r>
              <a:rPr lang="pt-BR" sz="2400" dirty="0">
                <a:solidFill>
                  <a:schemeClr val="bg1"/>
                </a:solidFill>
              </a:rPr>
              <a:t> INT</a:t>
            </a:r>
          </a:p>
          <a:p>
            <a:r>
              <a:rPr lang="pt-BR" sz="2400" dirty="0">
                <a:solidFill>
                  <a:schemeClr val="bg1"/>
                </a:solidFill>
              </a:rPr>
              <a:t>)</a:t>
            </a:r>
          </a:p>
          <a:p>
            <a:r>
              <a:rPr lang="pt-BR" sz="2400" dirty="0">
                <a:solidFill>
                  <a:schemeClr val="bg1"/>
                </a:solidFill>
              </a:rPr>
              <a:t>BEGIN</a:t>
            </a:r>
          </a:p>
          <a:p>
            <a:r>
              <a:rPr lang="pt-BR" sz="2400" dirty="0">
                <a:solidFill>
                  <a:schemeClr val="bg1"/>
                </a:solidFill>
              </a:rPr>
              <a:t>    INSERT INTO CARROS (NOME_CARRO, MARCA, COR, COMBUSTÍVEL, CARRO_ESTÁ_DISPONIVEL, </a:t>
            </a:r>
            <a:r>
              <a:rPr lang="pt-BR" sz="2400" dirty="0" err="1">
                <a:solidFill>
                  <a:schemeClr val="bg1"/>
                </a:solidFill>
              </a:rPr>
              <a:t>KM_Atual</a:t>
            </a:r>
            <a:r>
              <a:rPr lang="pt-BR" sz="2400" dirty="0">
                <a:solidFill>
                  <a:schemeClr val="bg1"/>
                </a:solidFill>
              </a:rPr>
              <a:t>)</a:t>
            </a:r>
          </a:p>
          <a:p>
            <a:r>
              <a:rPr lang="pt-BR" sz="2400" dirty="0">
                <a:solidFill>
                  <a:schemeClr val="bg1"/>
                </a:solidFill>
              </a:rPr>
              <a:t>    VALUES (</a:t>
            </a:r>
            <a:r>
              <a:rPr lang="pt-BR" sz="2400" dirty="0" err="1">
                <a:solidFill>
                  <a:schemeClr val="bg1"/>
                </a:solidFill>
              </a:rPr>
              <a:t>p_nome_carro</a:t>
            </a:r>
            <a:r>
              <a:rPr lang="pt-BR" sz="2400" dirty="0">
                <a:solidFill>
                  <a:schemeClr val="bg1"/>
                </a:solidFill>
              </a:rPr>
              <a:t>, </a:t>
            </a:r>
            <a:r>
              <a:rPr lang="pt-BR" sz="2400" dirty="0" err="1">
                <a:solidFill>
                  <a:schemeClr val="bg1"/>
                </a:solidFill>
              </a:rPr>
              <a:t>p_marca</a:t>
            </a:r>
            <a:r>
              <a:rPr lang="pt-BR" sz="2400" dirty="0">
                <a:solidFill>
                  <a:schemeClr val="bg1"/>
                </a:solidFill>
              </a:rPr>
              <a:t>, </a:t>
            </a:r>
            <a:r>
              <a:rPr lang="pt-BR" sz="2400" dirty="0" err="1">
                <a:solidFill>
                  <a:schemeClr val="bg1"/>
                </a:solidFill>
              </a:rPr>
              <a:t>p_cor</a:t>
            </a:r>
            <a:r>
              <a:rPr lang="pt-BR" sz="2400" dirty="0">
                <a:solidFill>
                  <a:schemeClr val="bg1"/>
                </a:solidFill>
              </a:rPr>
              <a:t>, </a:t>
            </a:r>
            <a:r>
              <a:rPr lang="pt-BR" sz="2400" dirty="0" err="1">
                <a:solidFill>
                  <a:schemeClr val="bg1"/>
                </a:solidFill>
              </a:rPr>
              <a:t>p_combustivel</a:t>
            </a:r>
            <a:r>
              <a:rPr lang="pt-BR" sz="2400" dirty="0">
                <a:solidFill>
                  <a:schemeClr val="bg1"/>
                </a:solidFill>
              </a:rPr>
              <a:t>, </a:t>
            </a:r>
            <a:r>
              <a:rPr lang="pt-BR" sz="2400" dirty="0" err="1">
                <a:solidFill>
                  <a:schemeClr val="bg1"/>
                </a:solidFill>
              </a:rPr>
              <a:t>p_carro_esta_disponivel</a:t>
            </a:r>
            <a:r>
              <a:rPr lang="pt-BR" sz="2400" dirty="0">
                <a:solidFill>
                  <a:schemeClr val="bg1"/>
                </a:solidFill>
              </a:rPr>
              <a:t>, </a:t>
            </a:r>
            <a:r>
              <a:rPr lang="pt-BR" sz="2400" dirty="0" err="1">
                <a:solidFill>
                  <a:schemeClr val="bg1"/>
                </a:solidFill>
              </a:rPr>
              <a:t>p_km_atual</a:t>
            </a:r>
            <a:r>
              <a:rPr lang="pt-BR" sz="2400" dirty="0">
                <a:solidFill>
                  <a:schemeClr val="bg1"/>
                </a:solidFill>
              </a:rPr>
              <a:t>);</a:t>
            </a:r>
          </a:p>
          <a:p>
            <a:r>
              <a:rPr lang="pt-BR" sz="2400" dirty="0">
                <a:solidFill>
                  <a:schemeClr val="bg1"/>
                </a:solidFill>
              </a:rPr>
              <a:t>END //</a:t>
            </a:r>
          </a:p>
          <a:p>
            <a:endParaRPr lang="pt-BR" sz="2400" dirty="0">
              <a:solidFill>
                <a:schemeClr val="bg1"/>
              </a:solidFill>
            </a:endParaRPr>
          </a:p>
          <a:p>
            <a:r>
              <a:rPr lang="pt-BR" sz="2400" dirty="0">
                <a:solidFill>
                  <a:srgbClr val="FFFF00"/>
                </a:solidFill>
              </a:rPr>
              <a:t>DELIMITER ;</a:t>
            </a:r>
          </a:p>
        </p:txBody>
      </p:sp>
    </p:spTree>
    <p:extLst>
      <p:ext uri="{BB962C8B-B14F-4D97-AF65-F5344CB8AC3E}">
        <p14:creationId xmlns:p14="http://schemas.microsoft.com/office/powerpoint/2010/main" val="2657751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9"/>
          <p:cNvSpPr/>
          <p:nvPr/>
        </p:nvSpPr>
        <p:spPr>
          <a:xfrm>
            <a:off x="0" y="-304880"/>
            <a:ext cx="20104100" cy="8167370"/>
          </a:xfrm>
          <a:custGeom>
            <a:avLst/>
            <a:gdLst/>
            <a:ahLst/>
            <a:cxnLst/>
            <a:rect l="l" t="t" r="r" b="b"/>
            <a:pathLst>
              <a:path w="20104100" h="8167370" extrusionOk="0">
                <a:moveTo>
                  <a:pt x="0" y="8167290"/>
                </a:moveTo>
                <a:lnTo>
                  <a:pt x="20104099" y="8167290"/>
                </a:lnTo>
                <a:lnTo>
                  <a:pt x="20104099" y="0"/>
                </a:lnTo>
                <a:lnTo>
                  <a:pt x="0" y="0"/>
                </a:lnTo>
                <a:lnTo>
                  <a:pt x="0" y="8167290"/>
                </a:ln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highlight>
                <a:schemeClr val="lt1"/>
              </a:highlight>
              <a:latin typeface="Calibri"/>
              <a:ea typeface="Calibri"/>
              <a:cs typeface="Calibri"/>
              <a:sym typeface="Calibri"/>
            </a:endParaRPr>
          </a:p>
        </p:txBody>
      </p:sp>
      <p:sp>
        <p:nvSpPr>
          <p:cNvPr id="219" name="Google Shape;219;p19"/>
          <p:cNvSpPr/>
          <p:nvPr/>
        </p:nvSpPr>
        <p:spPr>
          <a:xfrm>
            <a:off x="0" y="7862490"/>
            <a:ext cx="20104100" cy="2984500"/>
          </a:xfrm>
          <a:custGeom>
            <a:avLst/>
            <a:gdLst/>
            <a:ahLst/>
            <a:cxnLst/>
            <a:rect l="l" t="t" r="r" b="b"/>
            <a:pathLst>
              <a:path w="20104100" h="2984500" extrusionOk="0">
                <a:moveTo>
                  <a:pt x="0" y="2984202"/>
                </a:moveTo>
                <a:lnTo>
                  <a:pt x="20104099" y="2984202"/>
                </a:lnTo>
                <a:lnTo>
                  <a:pt x="20104099" y="0"/>
                </a:lnTo>
                <a:lnTo>
                  <a:pt x="0" y="0"/>
                </a:lnTo>
                <a:lnTo>
                  <a:pt x="0" y="2984202"/>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20" name="Google Shape;220;p19"/>
          <p:cNvGrpSpPr/>
          <p:nvPr/>
        </p:nvGrpSpPr>
        <p:grpSpPr>
          <a:xfrm>
            <a:off x="15363990" y="1047088"/>
            <a:ext cx="3693234" cy="942975"/>
            <a:chOff x="15363990" y="1047088"/>
            <a:chExt cx="3693234" cy="942975"/>
          </a:xfrm>
        </p:grpSpPr>
        <p:sp>
          <p:nvSpPr>
            <p:cNvPr id="221" name="Google Shape;221;p19"/>
            <p:cNvSpPr/>
            <p:nvPr/>
          </p:nvSpPr>
          <p:spPr>
            <a:xfrm>
              <a:off x="15364065" y="1047088"/>
              <a:ext cx="3693159" cy="942975"/>
            </a:xfrm>
            <a:custGeom>
              <a:avLst/>
              <a:gdLst/>
              <a:ahLst/>
              <a:cxnLst/>
              <a:rect l="l" t="t" r="r" b="b"/>
              <a:pathLst>
                <a:path w="3693159"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p:nvPr/>
          </p:nvSpPr>
          <p:spPr>
            <a:xfrm>
              <a:off x="15363990" y="1167618"/>
              <a:ext cx="3693159" cy="700405"/>
            </a:xfrm>
            <a:custGeom>
              <a:avLst/>
              <a:gdLst/>
              <a:ahLst/>
              <a:cxnLst/>
              <a:rect l="l" t="t" r="r" b="b"/>
              <a:pathLst>
                <a:path w="3693159" h="700405" extrusionOk="0">
                  <a:moveTo>
                    <a:pt x="198361" y="660984"/>
                  </a:moveTo>
                  <a:lnTo>
                    <a:pt x="0" y="660984"/>
                  </a:lnTo>
                  <a:lnTo>
                    <a:pt x="0" y="685812"/>
                  </a:lnTo>
                  <a:lnTo>
                    <a:pt x="198361" y="685812"/>
                  </a:lnTo>
                  <a:lnTo>
                    <a:pt x="198361" y="660984"/>
                  </a:lnTo>
                  <a:close/>
                </a:path>
                <a:path w="3693159" h="700405" extrusionOk="0">
                  <a:moveTo>
                    <a:pt x="198361" y="502246"/>
                  </a:moveTo>
                  <a:lnTo>
                    <a:pt x="0" y="502246"/>
                  </a:lnTo>
                  <a:lnTo>
                    <a:pt x="0" y="527050"/>
                  </a:lnTo>
                  <a:lnTo>
                    <a:pt x="198361" y="527050"/>
                  </a:lnTo>
                  <a:lnTo>
                    <a:pt x="198361" y="502246"/>
                  </a:lnTo>
                  <a:close/>
                </a:path>
                <a:path w="3693159" h="700405" extrusionOk="0">
                  <a:moveTo>
                    <a:pt x="198361" y="337540"/>
                  </a:moveTo>
                  <a:lnTo>
                    <a:pt x="0" y="337540"/>
                  </a:lnTo>
                  <a:lnTo>
                    <a:pt x="0" y="362356"/>
                  </a:lnTo>
                  <a:lnTo>
                    <a:pt x="198361" y="362356"/>
                  </a:lnTo>
                  <a:lnTo>
                    <a:pt x="198361" y="337540"/>
                  </a:lnTo>
                  <a:close/>
                </a:path>
                <a:path w="3693159" h="700405" extrusionOk="0">
                  <a:moveTo>
                    <a:pt x="198361" y="175044"/>
                  </a:moveTo>
                  <a:lnTo>
                    <a:pt x="0" y="175044"/>
                  </a:lnTo>
                  <a:lnTo>
                    <a:pt x="0" y="199898"/>
                  </a:lnTo>
                  <a:lnTo>
                    <a:pt x="198361" y="199898"/>
                  </a:lnTo>
                  <a:lnTo>
                    <a:pt x="198361" y="175044"/>
                  </a:lnTo>
                  <a:close/>
                </a:path>
                <a:path w="3693159" h="700405" extrusionOk="0">
                  <a:moveTo>
                    <a:pt x="198361" y="16789"/>
                  </a:moveTo>
                  <a:lnTo>
                    <a:pt x="0" y="16789"/>
                  </a:lnTo>
                  <a:lnTo>
                    <a:pt x="0" y="41592"/>
                  </a:lnTo>
                  <a:lnTo>
                    <a:pt x="198361" y="41592"/>
                  </a:lnTo>
                  <a:lnTo>
                    <a:pt x="198361" y="16789"/>
                  </a:lnTo>
                  <a:close/>
                </a:path>
                <a:path w="3693159" h="700405" extrusionOk="0">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extrusionOk="0">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extrusionOk="0">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extrusionOk="0">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extrusionOk="0">
                  <a:moveTo>
                    <a:pt x="3424682" y="13944"/>
                  </a:moveTo>
                  <a:lnTo>
                    <a:pt x="3238563" y="13944"/>
                  </a:lnTo>
                  <a:lnTo>
                    <a:pt x="3095675" y="685927"/>
                  </a:lnTo>
                  <a:lnTo>
                    <a:pt x="3281832" y="685927"/>
                  </a:lnTo>
                  <a:lnTo>
                    <a:pt x="3424682" y="13944"/>
                  </a:lnTo>
                  <a:close/>
                </a:path>
                <a:path w="3693159" h="700405" extrusionOk="0">
                  <a:moveTo>
                    <a:pt x="3692931" y="660984"/>
                  </a:moveTo>
                  <a:lnTo>
                    <a:pt x="3494570" y="660984"/>
                  </a:lnTo>
                  <a:lnTo>
                    <a:pt x="3494570" y="685812"/>
                  </a:lnTo>
                  <a:lnTo>
                    <a:pt x="3692931" y="685812"/>
                  </a:lnTo>
                  <a:lnTo>
                    <a:pt x="3692931" y="660984"/>
                  </a:lnTo>
                  <a:close/>
                </a:path>
                <a:path w="3693159" h="700405" extrusionOk="0">
                  <a:moveTo>
                    <a:pt x="3692931" y="502246"/>
                  </a:moveTo>
                  <a:lnTo>
                    <a:pt x="3494570" y="502246"/>
                  </a:lnTo>
                  <a:lnTo>
                    <a:pt x="3494570" y="527050"/>
                  </a:lnTo>
                  <a:lnTo>
                    <a:pt x="3692931" y="527050"/>
                  </a:lnTo>
                  <a:lnTo>
                    <a:pt x="3692931" y="502246"/>
                  </a:lnTo>
                  <a:close/>
                </a:path>
                <a:path w="3693159" h="700405" extrusionOk="0">
                  <a:moveTo>
                    <a:pt x="3692931" y="337540"/>
                  </a:moveTo>
                  <a:lnTo>
                    <a:pt x="3494570" y="337540"/>
                  </a:lnTo>
                  <a:lnTo>
                    <a:pt x="3494570" y="362356"/>
                  </a:lnTo>
                  <a:lnTo>
                    <a:pt x="3692931" y="362356"/>
                  </a:lnTo>
                  <a:lnTo>
                    <a:pt x="3692931" y="337540"/>
                  </a:lnTo>
                  <a:close/>
                </a:path>
                <a:path w="3693159" h="700405" extrusionOk="0">
                  <a:moveTo>
                    <a:pt x="3692931" y="175044"/>
                  </a:moveTo>
                  <a:lnTo>
                    <a:pt x="3494570" y="175044"/>
                  </a:lnTo>
                  <a:lnTo>
                    <a:pt x="3494570" y="199898"/>
                  </a:lnTo>
                  <a:lnTo>
                    <a:pt x="3692931" y="199898"/>
                  </a:lnTo>
                  <a:lnTo>
                    <a:pt x="3692931" y="175044"/>
                  </a:lnTo>
                  <a:close/>
                </a:path>
                <a:path w="3693159" h="700405" extrusionOk="0">
                  <a:moveTo>
                    <a:pt x="3692931" y="16789"/>
                  </a:moveTo>
                  <a:lnTo>
                    <a:pt x="3494570" y="16789"/>
                  </a:lnTo>
                  <a:lnTo>
                    <a:pt x="3494570" y="41592"/>
                  </a:lnTo>
                  <a:lnTo>
                    <a:pt x="3692931" y="41592"/>
                  </a:lnTo>
                  <a:lnTo>
                    <a:pt x="3692931" y="167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19"/>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9"/>
          <p:cNvSpPr/>
          <p:nvPr/>
        </p:nvSpPr>
        <p:spPr>
          <a:xfrm>
            <a:off x="235594"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9"/>
          <p:cNvSpPr/>
          <p:nvPr/>
        </p:nvSpPr>
        <p:spPr>
          <a:xfrm>
            <a:off x="497367"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9"/>
          <p:cNvSpPr/>
          <p:nvPr/>
        </p:nvSpPr>
        <p:spPr>
          <a:xfrm>
            <a:off x="759139"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9"/>
          <p:cNvSpPr/>
          <p:nvPr/>
        </p:nvSpPr>
        <p:spPr>
          <a:xfrm>
            <a:off x="235594"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9"/>
          <p:cNvSpPr/>
          <p:nvPr/>
        </p:nvSpPr>
        <p:spPr>
          <a:xfrm>
            <a:off x="497367"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9"/>
          <p:cNvSpPr/>
          <p:nvPr/>
        </p:nvSpPr>
        <p:spPr>
          <a:xfrm>
            <a:off x="759139"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9"/>
          <p:cNvSpPr/>
          <p:nvPr/>
        </p:nvSpPr>
        <p:spPr>
          <a:xfrm>
            <a:off x="235594"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9"/>
          <p:cNvSpPr/>
          <p:nvPr/>
        </p:nvSpPr>
        <p:spPr>
          <a:xfrm>
            <a:off x="497367"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9"/>
          <p:cNvSpPr/>
          <p:nvPr/>
        </p:nvSpPr>
        <p:spPr>
          <a:xfrm>
            <a:off x="759139"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9"/>
          <p:cNvSpPr/>
          <p:nvPr/>
        </p:nvSpPr>
        <p:spPr>
          <a:xfrm>
            <a:off x="235594"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9"/>
          <p:cNvSpPr/>
          <p:nvPr/>
        </p:nvSpPr>
        <p:spPr>
          <a:xfrm>
            <a:off x="497367"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9"/>
          <p:cNvSpPr/>
          <p:nvPr/>
        </p:nvSpPr>
        <p:spPr>
          <a:xfrm>
            <a:off x="759139"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9"/>
          <p:cNvSpPr/>
          <p:nvPr/>
        </p:nvSpPr>
        <p:spPr>
          <a:xfrm>
            <a:off x="235594"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9"/>
          <p:cNvSpPr/>
          <p:nvPr/>
        </p:nvSpPr>
        <p:spPr>
          <a:xfrm>
            <a:off x="497367"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9"/>
          <p:cNvSpPr/>
          <p:nvPr/>
        </p:nvSpPr>
        <p:spPr>
          <a:xfrm>
            <a:off x="759139"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9"/>
          <p:cNvSpPr/>
          <p:nvPr/>
        </p:nvSpPr>
        <p:spPr>
          <a:xfrm>
            <a:off x="235594"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9"/>
          <p:cNvSpPr/>
          <p:nvPr/>
        </p:nvSpPr>
        <p:spPr>
          <a:xfrm>
            <a:off x="497367"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9"/>
          <p:cNvSpPr/>
          <p:nvPr/>
        </p:nvSpPr>
        <p:spPr>
          <a:xfrm>
            <a:off x="759139"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9"/>
          <p:cNvSpPr/>
          <p:nvPr/>
        </p:nvSpPr>
        <p:spPr>
          <a:xfrm>
            <a:off x="235594"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9"/>
          <p:cNvSpPr/>
          <p:nvPr/>
        </p:nvSpPr>
        <p:spPr>
          <a:xfrm>
            <a:off x="497367"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9"/>
          <p:cNvSpPr/>
          <p:nvPr/>
        </p:nvSpPr>
        <p:spPr>
          <a:xfrm>
            <a:off x="759139"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9"/>
          <p:cNvSpPr/>
          <p:nvPr/>
        </p:nvSpPr>
        <p:spPr>
          <a:xfrm>
            <a:off x="235594"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9"/>
          <p:cNvSpPr/>
          <p:nvPr/>
        </p:nvSpPr>
        <p:spPr>
          <a:xfrm>
            <a:off x="497367"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9"/>
          <p:cNvSpPr/>
          <p:nvPr/>
        </p:nvSpPr>
        <p:spPr>
          <a:xfrm>
            <a:off x="759139"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9"/>
          <p:cNvSpPr/>
          <p:nvPr/>
        </p:nvSpPr>
        <p:spPr>
          <a:xfrm>
            <a:off x="19292606"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9"/>
          <p:cNvSpPr/>
          <p:nvPr/>
        </p:nvSpPr>
        <p:spPr>
          <a:xfrm>
            <a:off x="19554378"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9"/>
          <p:cNvSpPr/>
          <p:nvPr/>
        </p:nvSpPr>
        <p:spPr>
          <a:xfrm>
            <a:off x="19816150"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9"/>
          <p:cNvSpPr/>
          <p:nvPr/>
        </p:nvSpPr>
        <p:spPr>
          <a:xfrm>
            <a:off x="19292606"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9"/>
          <p:cNvSpPr/>
          <p:nvPr/>
        </p:nvSpPr>
        <p:spPr>
          <a:xfrm>
            <a:off x="19554378"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9"/>
          <p:cNvSpPr/>
          <p:nvPr/>
        </p:nvSpPr>
        <p:spPr>
          <a:xfrm>
            <a:off x="19816150"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9"/>
          <p:cNvSpPr/>
          <p:nvPr/>
        </p:nvSpPr>
        <p:spPr>
          <a:xfrm>
            <a:off x="19292606"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9"/>
          <p:cNvSpPr/>
          <p:nvPr/>
        </p:nvSpPr>
        <p:spPr>
          <a:xfrm>
            <a:off x="19554378"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9"/>
          <p:cNvSpPr/>
          <p:nvPr/>
        </p:nvSpPr>
        <p:spPr>
          <a:xfrm>
            <a:off x="19816150"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9"/>
          <p:cNvSpPr/>
          <p:nvPr/>
        </p:nvSpPr>
        <p:spPr>
          <a:xfrm>
            <a:off x="19292606"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9"/>
          <p:cNvSpPr/>
          <p:nvPr/>
        </p:nvSpPr>
        <p:spPr>
          <a:xfrm>
            <a:off x="19554378"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9"/>
          <p:cNvSpPr/>
          <p:nvPr/>
        </p:nvSpPr>
        <p:spPr>
          <a:xfrm>
            <a:off x="19816150"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9"/>
          <p:cNvSpPr/>
          <p:nvPr/>
        </p:nvSpPr>
        <p:spPr>
          <a:xfrm>
            <a:off x="19292606"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9"/>
          <p:cNvSpPr/>
          <p:nvPr/>
        </p:nvSpPr>
        <p:spPr>
          <a:xfrm>
            <a:off x="19554378"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9"/>
          <p:cNvSpPr/>
          <p:nvPr/>
        </p:nvSpPr>
        <p:spPr>
          <a:xfrm>
            <a:off x="19816150"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9"/>
          <p:cNvSpPr/>
          <p:nvPr/>
        </p:nvSpPr>
        <p:spPr>
          <a:xfrm>
            <a:off x="19292606"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9"/>
          <p:cNvSpPr/>
          <p:nvPr/>
        </p:nvSpPr>
        <p:spPr>
          <a:xfrm>
            <a:off x="19554378"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9"/>
          <p:cNvSpPr/>
          <p:nvPr/>
        </p:nvSpPr>
        <p:spPr>
          <a:xfrm>
            <a:off x="19816150"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9"/>
          <p:cNvSpPr/>
          <p:nvPr/>
        </p:nvSpPr>
        <p:spPr>
          <a:xfrm>
            <a:off x="19292606"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9"/>
          <p:cNvSpPr/>
          <p:nvPr/>
        </p:nvSpPr>
        <p:spPr>
          <a:xfrm>
            <a:off x="19554378"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9"/>
          <p:cNvSpPr/>
          <p:nvPr/>
        </p:nvSpPr>
        <p:spPr>
          <a:xfrm>
            <a:off x="19816150"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9"/>
          <p:cNvSpPr/>
          <p:nvPr/>
        </p:nvSpPr>
        <p:spPr>
          <a:xfrm>
            <a:off x="19292606"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9"/>
          <p:cNvSpPr/>
          <p:nvPr/>
        </p:nvSpPr>
        <p:spPr>
          <a:xfrm>
            <a:off x="19554378"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19"/>
          <p:cNvSpPr/>
          <p:nvPr/>
        </p:nvSpPr>
        <p:spPr>
          <a:xfrm>
            <a:off x="19816150"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19"/>
          <p:cNvSpPr/>
          <p:nvPr/>
        </p:nvSpPr>
        <p:spPr>
          <a:xfrm>
            <a:off x="0" y="108466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74" name="Google Shape;274;p19"/>
          <p:cNvGrpSpPr/>
          <p:nvPr/>
        </p:nvGrpSpPr>
        <p:grpSpPr>
          <a:xfrm>
            <a:off x="17957569" y="9842632"/>
            <a:ext cx="1885109" cy="576249"/>
            <a:chOff x="17957569" y="9842632"/>
            <a:chExt cx="1885109" cy="576249"/>
          </a:xfrm>
        </p:grpSpPr>
        <p:sp>
          <p:nvSpPr>
            <p:cNvPr id="275" name="Google Shape;275;p19"/>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19"/>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19"/>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9"/>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9"/>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9"/>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9"/>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9"/>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9"/>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9"/>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19"/>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9"/>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19"/>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19"/>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19"/>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19"/>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19"/>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19"/>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p19"/>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19"/>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19"/>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19"/>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19"/>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19"/>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 name="Título 2">
            <a:extLst>
              <a:ext uri="{FF2B5EF4-FFF2-40B4-BE49-F238E27FC236}">
                <a16:creationId xmlns:a16="http://schemas.microsoft.com/office/drawing/2014/main" id="{8E1B2107-1271-4CAB-9998-EC13692B506B}"/>
              </a:ext>
            </a:extLst>
          </p:cNvPr>
          <p:cNvSpPr>
            <a:spLocks noGrp="1"/>
          </p:cNvSpPr>
          <p:nvPr>
            <p:ph type="title"/>
          </p:nvPr>
        </p:nvSpPr>
        <p:spPr>
          <a:xfrm>
            <a:off x="1165977" y="3643317"/>
            <a:ext cx="15812700" cy="1354217"/>
          </a:xfrm>
        </p:spPr>
        <p:txBody>
          <a:bodyPr/>
          <a:lstStyle/>
          <a:p>
            <a:r>
              <a:rPr lang="pt-BR" sz="8800" dirty="0">
                <a:solidFill>
                  <a:schemeClr val="bg1"/>
                </a:solidFill>
                <a:effectLst>
                  <a:outerShdw blurRad="38100" dist="38100" dir="2700000" algn="tl">
                    <a:srgbClr val="000000">
                      <a:alpha val="43137"/>
                    </a:srgbClr>
                  </a:outerShdw>
                </a:effectLst>
              </a:rPr>
              <a:t>TRIGGER</a:t>
            </a:r>
          </a:p>
        </p:txBody>
      </p:sp>
      <p:pic>
        <p:nvPicPr>
          <p:cNvPr id="2" name="Imagem 1">
            <a:extLst>
              <a:ext uri="{FF2B5EF4-FFF2-40B4-BE49-F238E27FC236}">
                <a16:creationId xmlns:a16="http://schemas.microsoft.com/office/drawing/2014/main" id="{02AF2B2E-60F7-439D-9E94-B43B81D77675}"/>
              </a:ext>
            </a:extLst>
          </p:cNvPr>
          <p:cNvPicPr>
            <a:picLocks noChangeAspect="1"/>
          </p:cNvPicPr>
          <p:nvPr/>
        </p:nvPicPr>
        <p:blipFill>
          <a:blip r:embed="rId3"/>
          <a:stretch>
            <a:fillRect/>
          </a:stretch>
        </p:blipFill>
        <p:spPr>
          <a:xfrm>
            <a:off x="7599852" y="2653378"/>
            <a:ext cx="11338271" cy="7146206"/>
          </a:xfrm>
          <a:prstGeom prst="rect">
            <a:avLst/>
          </a:prstGeom>
        </p:spPr>
      </p:pic>
    </p:spTree>
    <p:extLst>
      <p:ext uri="{BB962C8B-B14F-4D97-AF65-F5344CB8AC3E}">
        <p14:creationId xmlns:p14="http://schemas.microsoft.com/office/powerpoint/2010/main" val="407350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5" name="Google Shape;353;p20">
            <a:extLst>
              <a:ext uri="{FF2B5EF4-FFF2-40B4-BE49-F238E27FC236}">
                <a16:creationId xmlns:a16="http://schemas.microsoft.com/office/drawing/2014/main" id="{422C86D7-0C05-9743-E24A-23B9D0275641}"/>
              </a:ext>
            </a:extLst>
          </p:cNvPr>
          <p:cNvSpPr txBox="1"/>
          <p:nvPr/>
        </p:nvSpPr>
        <p:spPr>
          <a:xfrm>
            <a:off x="2857500" y="2251647"/>
            <a:ext cx="17246600" cy="2537416"/>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É um objeto em bancos de dados que é associado a uma tabela e é acionado automaticamente quando ocorre um evento específico, como INSERT, UPDATE, DELETE. Ela pode ser usada para impor regras de negócio, manter a integridade dos dados ou realizar ações automatizadas.</a:t>
            </a:r>
          </a:p>
        </p:txBody>
      </p:sp>
      <p:sp>
        <p:nvSpPr>
          <p:cNvPr id="34" name="Google Shape;353;p20">
            <a:extLst>
              <a:ext uri="{FF2B5EF4-FFF2-40B4-BE49-F238E27FC236}">
                <a16:creationId xmlns:a16="http://schemas.microsoft.com/office/drawing/2014/main" id="{634147EA-7C84-4739-BEA7-F8920C330334}"/>
              </a:ext>
            </a:extLst>
          </p:cNvPr>
          <p:cNvSpPr txBox="1"/>
          <p:nvPr/>
        </p:nvSpPr>
        <p:spPr>
          <a:xfrm>
            <a:off x="6431767" y="5551557"/>
            <a:ext cx="13358206" cy="4369782"/>
          </a:xfrm>
          <a:prstGeom prst="rect">
            <a:avLst/>
          </a:prstGeom>
          <a:noFill/>
          <a:ln>
            <a:noFill/>
          </a:ln>
        </p:spPr>
        <p:txBody>
          <a:bodyPr spcFirstLastPara="1" wrap="square" lIns="91425" tIns="91425" rIns="91425" bIns="91425" anchor="t" anchorCtr="0">
            <a:noAutofit/>
          </a:bodyPr>
          <a:lstStyle/>
          <a:p>
            <a:pPr>
              <a:lnSpc>
                <a:spcPct val="150000"/>
              </a:lnSpc>
            </a:pPr>
            <a:r>
              <a:rPr lang="pt-BR" sz="3200" dirty="0">
                <a:solidFill>
                  <a:srgbClr val="FFFF00"/>
                </a:solidFill>
              </a:rPr>
              <a:t>EXEMPLO:</a:t>
            </a:r>
          </a:p>
          <a:p>
            <a:pPr>
              <a:lnSpc>
                <a:spcPct val="150000"/>
              </a:lnSpc>
            </a:pPr>
            <a:endParaRPr lang="pt-BR" sz="3200" dirty="0">
              <a:solidFill>
                <a:schemeClr val="bg1"/>
              </a:solidFill>
            </a:endParaRPr>
          </a:p>
          <a:p>
            <a:pPr>
              <a:lnSpc>
                <a:spcPct val="150000"/>
              </a:lnSpc>
            </a:pPr>
            <a:r>
              <a:rPr lang="pt-BR" sz="3200" b="1" dirty="0">
                <a:solidFill>
                  <a:srgbClr val="00B050"/>
                </a:solidFill>
              </a:rPr>
              <a:t>Vamos criar um exemplo, que não deixe fazer uma LOCACAO, se na tabela de CARROS, o carrão não estiver disponível:</a:t>
            </a:r>
          </a:p>
          <a:p>
            <a:pPr>
              <a:lnSpc>
                <a:spcPct val="150000"/>
              </a:lnSpc>
            </a:pPr>
            <a:endParaRPr lang="pt-BR" sz="3200" b="1" dirty="0">
              <a:solidFill>
                <a:srgbClr val="00B050"/>
              </a:solidFill>
            </a:endParaRPr>
          </a:p>
          <a:p>
            <a:pPr>
              <a:lnSpc>
                <a:spcPct val="150000"/>
              </a:lnSpc>
            </a:pPr>
            <a:r>
              <a:rPr lang="pt-BR" sz="3200" dirty="0">
                <a:solidFill>
                  <a:schemeClr val="bg1"/>
                </a:solidFill>
              </a:rPr>
              <a:t>Veja no próximo slide...</a:t>
            </a:r>
            <a:endParaRPr lang="pt-BR" sz="3200" dirty="0">
              <a:solidFill>
                <a:srgbClr val="FF0000"/>
              </a:solidFill>
            </a:endParaRPr>
          </a:p>
        </p:txBody>
      </p:sp>
    </p:spTree>
    <p:extLst>
      <p:ext uri="{BB962C8B-B14F-4D97-AF65-F5344CB8AC3E}">
        <p14:creationId xmlns:p14="http://schemas.microsoft.com/office/powerpoint/2010/main" val="223032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6484471" y="157480"/>
            <a:ext cx="13358206" cy="10732590"/>
          </a:xfrm>
          <a:prstGeom prst="rect">
            <a:avLst/>
          </a:prstGeom>
          <a:noFill/>
          <a:ln>
            <a:noFill/>
          </a:ln>
        </p:spPr>
        <p:txBody>
          <a:bodyPr spcFirstLastPara="1" wrap="square" lIns="91425" tIns="91425" rIns="91425" bIns="91425" anchor="t" anchorCtr="0">
            <a:noAutofit/>
          </a:bodyPr>
          <a:lstStyle/>
          <a:p>
            <a:pPr>
              <a:lnSpc>
                <a:spcPct val="150000"/>
              </a:lnSpc>
            </a:pPr>
            <a:r>
              <a:rPr lang="pt-BR" sz="2200" dirty="0">
                <a:solidFill>
                  <a:srgbClr val="FF0000"/>
                </a:solidFill>
              </a:rPr>
              <a:t>DELIMITER //</a:t>
            </a:r>
          </a:p>
          <a:p>
            <a:pPr>
              <a:lnSpc>
                <a:spcPct val="150000"/>
              </a:lnSpc>
            </a:pPr>
            <a:endParaRPr lang="pt-BR" sz="2200" dirty="0">
              <a:solidFill>
                <a:srgbClr val="FF0000"/>
              </a:solidFill>
            </a:endParaRPr>
          </a:p>
          <a:p>
            <a:pPr>
              <a:lnSpc>
                <a:spcPct val="150000"/>
              </a:lnSpc>
            </a:pPr>
            <a:r>
              <a:rPr lang="pt-BR" sz="2200" dirty="0">
                <a:solidFill>
                  <a:schemeClr val="bg1"/>
                </a:solidFill>
              </a:rPr>
              <a:t>CREATE </a:t>
            </a:r>
            <a:r>
              <a:rPr lang="pt-BR" sz="2200" dirty="0">
                <a:solidFill>
                  <a:srgbClr val="FFFF00"/>
                </a:solidFill>
              </a:rPr>
              <a:t>TRIGGER</a:t>
            </a:r>
            <a:r>
              <a:rPr lang="pt-BR" sz="2200" dirty="0">
                <a:solidFill>
                  <a:schemeClr val="bg1"/>
                </a:solidFill>
              </a:rPr>
              <a:t> </a:t>
            </a:r>
            <a:r>
              <a:rPr lang="pt-BR" sz="2200" dirty="0" err="1">
                <a:solidFill>
                  <a:schemeClr val="bg1"/>
                </a:solidFill>
              </a:rPr>
              <a:t>before_insert_locacoes</a:t>
            </a:r>
            <a:endParaRPr lang="pt-BR" sz="2200" dirty="0">
              <a:solidFill>
                <a:schemeClr val="bg1"/>
              </a:solidFill>
            </a:endParaRPr>
          </a:p>
          <a:p>
            <a:pPr>
              <a:lnSpc>
                <a:spcPct val="150000"/>
              </a:lnSpc>
            </a:pPr>
            <a:r>
              <a:rPr lang="pt-BR" sz="2200" b="1" dirty="0">
                <a:solidFill>
                  <a:srgbClr val="00B050"/>
                </a:solidFill>
              </a:rPr>
              <a:t>BEFORE</a:t>
            </a:r>
            <a:r>
              <a:rPr lang="pt-BR" sz="2200" dirty="0">
                <a:solidFill>
                  <a:schemeClr val="bg1"/>
                </a:solidFill>
              </a:rPr>
              <a:t> INSERT ON LOCACOES</a:t>
            </a:r>
          </a:p>
          <a:p>
            <a:pPr>
              <a:lnSpc>
                <a:spcPct val="150000"/>
              </a:lnSpc>
            </a:pPr>
            <a:r>
              <a:rPr lang="pt-BR" sz="2200" dirty="0">
                <a:solidFill>
                  <a:schemeClr val="bg1"/>
                </a:solidFill>
              </a:rPr>
              <a:t>FOR EACH ROW</a:t>
            </a:r>
          </a:p>
          <a:p>
            <a:pPr>
              <a:lnSpc>
                <a:spcPct val="150000"/>
              </a:lnSpc>
            </a:pPr>
            <a:r>
              <a:rPr lang="pt-BR" sz="2200" dirty="0">
                <a:solidFill>
                  <a:schemeClr val="bg1"/>
                </a:solidFill>
              </a:rPr>
              <a:t>BEGIN</a:t>
            </a:r>
          </a:p>
          <a:p>
            <a:pPr>
              <a:lnSpc>
                <a:spcPct val="150000"/>
              </a:lnSpc>
            </a:pPr>
            <a:r>
              <a:rPr lang="pt-BR" sz="2200" dirty="0">
                <a:solidFill>
                  <a:schemeClr val="bg1"/>
                </a:solidFill>
              </a:rPr>
              <a:t>    DECLARE </a:t>
            </a:r>
            <a:r>
              <a:rPr lang="pt-BR" sz="2200" dirty="0" err="1">
                <a:solidFill>
                  <a:schemeClr val="bg1"/>
                </a:solidFill>
              </a:rPr>
              <a:t>carro_disponivel</a:t>
            </a:r>
            <a:r>
              <a:rPr lang="pt-BR" sz="2200" dirty="0">
                <a:solidFill>
                  <a:schemeClr val="bg1"/>
                </a:solidFill>
              </a:rPr>
              <a:t> ENUM('SIM', 'NAO');</a:t>
            </a:r>
          </a:p>
          <a:p>
            <a:pPr>
              <a:lnSpc>
                <a:spcPct val="150000"/>
              </a:lnSpc>
            </a:pPr>
            <a:r>
              <a:rPr lang="pt-BR" sz="2200" dirty="0">
                <a:solidFill>
                  <a:schemeClr val="bg1"/>
                </a:solidFill>
              </a:rPr>
              <a:t>    </a:t>
            </a:r>
          </a:p>
          <a:p>
            <a:pPr>
              <a:lnSpc>
                <a:spcPct val="150000"/>
              </a:lnSpc>
            </a:pPr>
            <a:r>
              <a:rPr lang="pt-BR" sz="2200" dirty="0">
                <a:solidFill>
                  <a:schemeClr val="bg1"/>
                </a:solidFill>
              </a:rPr>
              <a:t>    </a:t>
            </a:r>
            <a:r>
              <a:rPr lang="pt-BR" sz="2200" dirty="0">
                <a:solidFill>
                  <a:schemeClr val="accent6">
                    <a:lumMod val="75000"/>
                  </a:schemeClr>
                </a:solidFill>
              </a:rPr>
              <a:t>-- Verifica se o carro está disponível na tabela CARROS</a:t>
            </a:r>
          </a:p>
          <a:p>
            <a:pPr>
              <a:lnSpc>
                <a:spcPct val="150000"/>
              </a:lnSpc>
            </a:pPr>
            <a:r>
              <a:rPr lang="pt-BR" sz="2200" dirty="0">
                <a:solidFill>
                  <a:schemeClr val="bg1"/>
                </a:solidFill>
              </a:rPr>
              <a:t>    SELECT CARRO_ESTÁ_DISPONIVEL INTO </a:t>
            </a:r>
            <a:r>
              <a:rPr lang="pt-BR" sz="2200" dirty="0" err="1">
                <a:solidFill>
                  <a:schemeClr val="bg1"/>
                </a:solidFill>
              </a:rPr>
              <a:t>carro_disponivel</a:t>
            </a:r>
            <a:endParaRPr lang="pt-BR" sz="2200" dirty="0">
              <a:solidFill>
                <a:schemeClr val="bg1"/>
              </a:solidFill>
            </a:endParaRPr>
          </a:p>
          <a:p>
            <a:pPr>
              <a:lnSpc>
                <a:spcPct val="150000"/>
              </a:lnSpc>
            </a:pPr>
            <a:r>
              <a:rPr lang="pt-BR" sz="2200" dirty="0">
                <a:solidFill>
                  <a:schemeClr val="bg1"/>
                </a:solidFill>
              </a:rPr>
              <a:t>    FROM CARROS</a:t>
            </a:r>
          </a:p>
          <a:p>
            <a:pPr>
              <a:lnSpc>
                <a:spcPct val="150000"/>
              </a:lnSpc>
            </a:pPr>
            <a:r>
              <a:rPr lang="pt-BR" sz="2200" dirty="0">
                <a:solidFill>
                  <a:schemeClr val="bg1"/>
                </a:solidFill>
              </a:rPr>
              <a:t>    WHERE Código = NEW.CODCARRO;</a:t>
            </a:r>
          </a:p>
          <a:p>
            <a:pPr>
              <a:lnSpc>
                <a:spcPct val="150000"/>
              </a:lnSpc>
            </a:pPr>
            <a:r>
              <a:rPr lang="pt-BR" sz="2200" dirty="0">
                <a:solidFill>
                  <a:schemeClr val="bg1"/>
                </a:solidFill>
              </a:rPr>
              <a:t>    </a:t>
            </a:r>
          </a:p>
          <a:p>
            <a:pPr>
              <a:lnSpc>
                <a:spcPct val="150000"/>
              </a:lnSpc>
            </a:pPr>
            <a:r>
              <a:rPr lang="pt-BR" sz="2200" dirty="0">
                <a:solidFill>
                  <a:schemeClr val="bg1"/>
                </a:solidFill>
              </a:rPr>
              <a:t>    </a:t>
            </a:r>
            <a:r>
              <a:rPr lang="pt-BR" sz="2200" dirty="0">
                <a:solidFill>
                  <a:schemeClr val="accent6">
                    <a:lumMod val="75000"/>
                  </a:schemeClr>
                </a:solidFill>
              </a:rPr>
              <a:t>-- Se o carro não estiver disponível, emite um aviso e cancela a inserção</a:t>
            </a:r>
          </a:p>
          <a:p>
            <a:pPr>
              <a:lnSpc>
                <a:spcPct val="150000"/>
              </a:lnSpc>
            </a:pPr>
            <a:r>
              <a:rPr lang="pt-BR" sz="2200" dirty="0">
                <a:solidFill>
                  <a:schemeClr val="bg1"/>
                </a:solidFill>
              </a:rPr>
              <a:t>    IF </a:t>
            </a:r>
            <a:r>
              <a:rPr lang="pt-BR" sz="2200" dirty="0" err="1">
                <a:solidFill>
                  <a:schemeClr val="bg1"/>
                </a:solidFill>
              </a:rPr>
              <a:t>carro_disponivel</a:t>
            </a:r>
            <a:r>
              <a:rPr lang="pt-BR" sz="2200" dirty="0">
                <a:solidFill>
                  <a:schemeClr val="bg1"/>
                </a:solidFill>
              </a:rPr>
              <a:t> = 'NAO' THEN</a:t>
            </a:r>
          </a:p>
          <a:p>
            <a:pPr>
              <a:lnSpc>
                <a:spcPct val="150000"/>
              </a:lnSpc>
            </a:pPr>
            <a:r>
              <a:rPr lang="pt-BR" sz="2200" dirty="0">
                <a:solidFill>
                  <a:schemeClr val="bg1"/>
                </a:solidFill>
              </a:rPr>
              <a:t>        SIGNAL SQLSTATE '45000'</a:t>
            </a:r>
          </a:p>
          <a:p>
            <a:pPr>
              <a:lnSpc>
                <a:spcPct val="150000"/>
              </a:lnSpc>
            </a:pPr>
            <a:r>
              <a:rPr lang="pt-BR" sz="2200" dirty="0">
                <a:solidFill>
                  <a:schemeClr val="bg1"/>
                </a:solidFill>
              </a:rPr>
              <a:t>        SET MESSAGE_TEXT = 'Carro não disponível - vide cadastro na tabela de carros';</a:t>
            </a:r>
          </a:p>
          <a:p>
            <a:pPr>
              <a:lnSpc>
                <a:spcPct val="150000"/>
              </a:lnSpc>
            </a:pPr>
            <a:r>
              <a:rPr lang="pt-BR" sz="2200" dirty="0">
                <a:solidFill>
                  <a:schemeClr val="bg1"/>
                </a:solidFill>
              </a:rPr>
              <a:t>    END IF;</a:t>
            </a:r>
          </a:p>
          <a:p>
            <a:pPr>
              <a:lnSpc>
                <a:spcPct val="150000"/>
              </a:lnSpc>
            </a:pPr>
            <a:r>
              <a:rPr lang="pt-BR" sz="2200" dirty="0">
                <a:solidFill>
                  <a:schemeClr val="bg1"/>
                </a:solidFill>
              </a:rPr>
              <a:t>END //</a:t>
            </a:r>
          </a:p>
          <a:p>
            <a:pPr>
              <a:lnSpc>
                <a:spcPct val="150000"/>
              </a:lnSpc>
            </a:pPr>
            <a:endParaRPr lang="pt-BR" sz="2200" dirty="0">
              <a:solidFill>
                <a:srgbClr val="FF0000"/>
              </a:solidFill>
            </a:endParaRPr>
          </a:p>
          <a:p>
            <a:pPr>
              <a:lnSpc>
                <a:spcPct val="150000"/>
              </a:lnSpc>
            </a:pPr>
            <a:r>
              <a:rPr lang="pt-BR" sz="2200" dirty="0">
                <a:solidFill>
                  <a:srgbClr val="FF0000"/>
                </a:solidFill>
              </a:rPr>
              <a:t>DELIMITER ;</a:t>
            </a:r>
          </a:p>
        </p:txBody>
      </p:sp>
    </p:spTree>
    <p:extLst>
      <p:ext uri="{BB962C8B-B14F-4D97-AF65-F5344CB8AC3E}">
        <p14:creationId xmlns:p14="http://schemas.microsoft.com/office/powerpoint/2010/main" val="147769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1"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3" name="Google Shape;353;p20">
            <a:extLst>
              <a:ext uri="{FF2B5EF4-FFF2-40B4-BE49-F238E27FC236}">
                <a16:creationId xmlns:a16="http://schemas.microsoft.com/office/drawing/2014/main" id="{1159796A-59A4-4E00-94F3-6B8006D3055F}"/>
              </a:ext>
            </a:extLst>
          </p:cNvPr>
          <p:cNvSpPr txBox="1"/>
          <p:nvPr/>
        </p:nvSpPr>
        <p:spPr>
          <a:xfrm>
            <a:off x="2543373" y="2072143"/>
            <a:ext cx="17246600" cy="1466214"/>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Vamos deixar o carro “Corolla Cross” </a:t>
            </a:r>
            <a:r>
              <a:rPr lang="pt-BR" sz="3600" i="1" u="sng" dirty="0">
                <a:solidFill>
                  <a:srgbClr val="FFC000"/>
                </a:solidFill>
                <a:latin typeface="Segoe UI"/>
                <a:cs typeface="Segoe UI"/>
              </a:rPr>
              <a:t>não</a:t>
            </a:r>
            <a:r>
              <a:rPr lang="pt-BR" sz="3600" i="1" dirty="0">
                <a:solidFill>
                  <a:srgbClr val="FFC000"/>
                </a:solidFill>
                <a:latin typeface="Segoe UI"/>
                <a:cs typeface="Segoe UI"/>
              </a:rPr>
              <a:t> disponível e tentar fazer uma locação para ele:</a:t>
            </a:r>
          </a:p>
        </p:txBody>
      </p:sp>
      <p:sp>
        <p:nvSpPr>
          <p:cNvPr id="2" name="CaixaDeTexto 1">
            <a:extLst>
              <a:ext uri="{FF2B5EF4-FFF2-40B4-BE49-F238E27FC236}">
                <a16:creationId xmlns:a16="http://schemas.microsoft.com/office/drawing/2014/main" id="{3882E09C-32D6-4C56-98BF-9C13D29E863D}"/>
              </a:ext>
            </a:extLst>
          </p:cNvPr>
          <p:cNvSpPr txBox="1"/>
          <p:nvPr/>
        </p:nvSpPr>
        <p:spPr>
          <a:xfrm>
            <a:off x="2584300" y="3738548"/>
            <a:ext cx="14935499" cy="584775"/>
          </a:xfrm>
          <a:prstGeom prst="rect">
            <a:avLst/>
          </a:prstGeom>
          <a:noFill/>
        </p:spPr>
        <p:txBody>
          <a:bodyPr wrap="none" rtlCol="0">
            <a:spAutoFit/>
          </a:bodyPr>
          <a:lstStyle/>
          <a:p>
            <a:r>
              <a:rPr lang="pt-BR" sz="3200" dirty="0" err="1">
                <a:solidFill>
                  <a:srgbClr val="FFFF00"/>
                </a:solidFill>
              </a:rPr>
              <a:t>update</a:t>
            </a:r>
            <a:r>
              <a:rPr lang="pt-BR" sz="3200" dirty="0">
                <a:solidFill>
                  <a:srgbClr val="FFFF00"/>
                </a:solidFill>
              </a:rPr>
              <a:t> </a:t>
            </a:r>
            <a:r>
              <a:rPr lang="pt-BR" sz="3200" dirty="0">
                <a:solidFill>
                  <a:srgbClr val="FF0000"/>
                </a:solidFill>
              </a:rPr>
              <a:t>CARROS</a:t>
            </a:r>
            <a:r>
              <a:rPr lang="pt-BR" sz="3200" dirty="0">
                <a:solidFill>
                  <a:schemeClr val="bg1"/>
                </a:solidFill>
              </a:rPr>
              <a:t> SET CARRO_ESTÁ_DISPONIVEL = 'Não' </a:t>
            </a:r>
            <a:r>
              <a:rPr lang="pt-BR" sz="3200" dirty="0">
                <a:solidFill>
                  <a:srgbClr val="FFFF00"/>
                </a:solidFill>
              </a:rPr>
              <a:t>WHERE</a:t>
            </a:r>
            <a:r>
              <a:rPr lang="pt-BR" sz="3200" dirty="0">
                <a:solidFill>
                  <a:schemeClr val="bg1"/>
                </a:solidFill>
              </a:rPr>
              <a:t> Código = 6</a:t>
            </a:r>
          </a:p>
        </p:txBody>
      </p:sp>
      <p:pic>
        <p:nvPicPr>
          <p:cNvPr id="4" name="Imagem 3">
            <a:extLst>
              <a:ext uri="{FF2B5EF4-FFF2-40B4-BE49-F238E27FC236}">
                <a16:creationId xmlns:a16="http://schemas.microsoft.com/office/drawing/2014/main" id="{4C076908-2B74-4C71-8678-5C826A991848}"/>
              </a:ext>
            </a:extLst>
          </p:cNvPr>
          <p:cNvPicPr>
            <a:picLocks noChangeAspect="1"/>
          </p:cNvPicPr>
          <p:nvPr/>
        </p:nvPicPr>
        <p:blipFill>
          <a:blip r:embed="rId3"/>
          <a:stretch>
            <a:fillRect/>
          </a:stretch>
        </p:blipFill>
        <p:spPr>
          <a:xfrm>
            <a:off x="2774949" y="4745245"/>
            <a:ext cx="13935110" cy="3684414"/>
          </a:xfrm>
          <a:prstGeom prst="rect">
            <a:avLst/>
          </a:prstGeom>
        </p:spPr>
      </p:pic>
    </p:spTree>
    <p:extLst>
      <p:ext uri="{BB962C8B-B14F-4D97-AF65-F5344CB8AC3E}">
        <p14:creationId xmlns:p14="http://schemas.microsoft.com/office/powerpoint/2010/main" val="27937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1"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3" name="Google Shape;353;p20">
            <a:extLst>
              <a:ext uri="{FF2B5EF4-FFF2-40B4-BE49-F238E27FC236}">
                <a16:creationId xmlns:a16="http://schemas.microsoft.com/office/drawing/2014/main" id="{1159796A-59A4-4E00-94F3-6B8006D3055F}"/>
              </a:ext>
            </a:extLst>
          </p:cNvPr>
          <p:cNvSpPr txBox="1"/>
          <p:nvPr/>
        </p:nvSpPr>
        <p:spPr>
          <a:xfrm>
            <a:off x="2543373" y="2072143"/>
            <a:ext cx="17246600" cy="1466214"/>
          </a:xfrm>
          <a:prstGeom prst="rect">
            <a:avLst/>
          </a:prstGeom>
          <a:noFill/>
          <a:ln>
            <a:noFill/>
          </a:ln>
        </p:spPr>
        <p:txBody>
          <a:bodyPr spcFirstLastPara="1" wrap="square" lIns="91425" tIns="91425" rIns="91425" bIns="91425" anchor="t" anchorCtr="0">
            <a:noAutofit/>
          </a:bodyPr>
          <a:lstStyle/>
          <a:p>
            <a:r>
              <a:rPr lang="pt-BR" sz="3600" i="1" dirty="0">
                <a:solidFill>
                  <a:srgbClr val="FFC000"/>
                </a:solidFill>
                <a:latin typeface="Segoe UI"/>
                <a:cs typeface="Segoe UI"/>
              </a:rPr>
              <a:t>E vamos tentar fazer a locação para um carro que </a:t>
            </a:r>
            <a:r>
              <a:rPr lang="pt-BR" sz="3600" i="1" u="sng" dirty="0">
                <a:solidFill>
                  <a:srgbClr val="FFC000"/>
                </a:solidFill>
                <a:latin typeface="Segoe UI"/>
                <a:cs typeface="Segoe UI"/>
              </a:rPr>
              <a:t>NÃO</a:t>
            </a:r>
            <a:r>
              <a:rPr lang="pt-BR" sz="3600" i="1" dirty="0">
                <a:solidFill>
                  <a:srgbClr val="FFC000"/>
                </a:solidFill>
                <a:latin typeface="Segoe UI"/>
                <a:cs typeface="Segoe UI"/>
              </a:rPr>
              <a:t> está disponível (</a:t>
            </a:r>
            <a:r>
              <a:rPr lang="pt-BR" sz="3600" i="1" dirty="0">
                <a:solidFill>
                  <a:srgbClr val="00B0F0"/>
                </a:solidFill>
                <a:latin typeface="Segoe UI"/>
                <a:cs typeface="Segoe UI"/>
              </a:rPr>
              <a:t>e ver a TRIGGER fazendo seu papel</a:t>
            </a:r>
            <a:r>
              <a:rPr lang="pt-BR" sz="3600" i="1" dirty="0">
                <a:solidFill>
                  <a:srgbClr val="FFC000"/>
                </a:solidFill>
                <a:latin typeface="Segoe UI"/>
                <a:cs typeface="Segoe UI"/>
              </a:rPr>
              <a:t>)</a:t>
            </a:r>
          </a:p>
        </p:txBody>
      </p:sp>
      <p:pic>
        <p:nvPicPr>
          <p:cNvPr id="3" name="Imagem 2">
            <a:extLst>
              <a:ext uri="{FF2B5EF4-FFF2-40B4-BE49-F238E27FC236}">
                <a16:creationId xmlns:a16="http://schemas.microsoft.com/office/drawing/2014/main" id="{DC49B610-E811-4D15-9A53-89A6AF00B19F}"/>
              </a:ext>
            </a:extLst>
          </p:cNvPr>
          <p:cNvPicPr>
            <a:picLocks noChangeAspect="1"/>
          </p:cNvPicPr>
          <p:nvPr/>
        </p:nvPicPr>
        <p:blipFill>
          <a:blip r:embed="rId3"/>
          <a:stretch>
            <a:fillRect/>
          </a:stretch>
        </p:blipFill>
        <p:spPr>
          <a:xfrm>
            <a:off x="1262287" y="3938556"/>
            <a:ext cx="17898729" cy="1241299"/>
          </a:xfrm>
          <a:prstGeom prst="rect">
            <a:avLst/>
          </a:prstGeom>
        </p:spPr>
      </p:pic>
      <p:pic>
        <p:nvPicPr>
          <p:cNvPr id="5" name="Imagem 4">
            <a:extLst>
              <a:ext uri="{FF2B5EF4-FFF2-40B4-BE49-F238E27FC236}">
                <a16:creationId xmlns:a16="http://schemas.microsoft.com/office/drawing/2014/main" id="{18F5A97D-D04A-4F1A-919A-7C9095F95F70}"/>
              </a:ext>
            </a:extLst>
          </p:cNvPr>
          <p:cNvPicPr>
            <a:picLocks noChangeAspect="1"/>
          </p:cNvPicPr>
          <p:nvPr/>
        </p:nvPicPr>
        <p:blipFill>
          <a:blip r:embed="rId4"/>
          <a:stretch>
            <a:fillRect/>
          </a:stretch>
        </p:blipFill>
        <p:spPr>
          <a:xfrm>
            <a:off x="5060950" y="5855792"/>
            <a:ext cx="14100066" cy="4406271"/>
          </a:xfrm>
          <a:prstGeom prst="rect">
            <a:avLst/>
          </a:prstGeom>
        </p:spPr>
      </p:pic>
    </p:spTree>
    <p:extLst>
      <p:ext uri="{BB962C8B-B14F-4D97-AF65-F5344CB8AC3E}">
        <p14:creationId xmlns:p14="http://schemas.microsoft.com/office/powerpoint/2010/main" val="417659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4" name="Google Shape;353;p20">
            <a:extLst>
              <a:ext uri="{FF2B5EF4-FFF2-40B4-BE49-F238E27FC236}">
                <a16:creationId xmlns:a16="http://schemas.microsoft.com/office/drawing/2014/main" id="{634147EA-7C84-4739-BEA7-F8920C330334}"/>
              </a:ext>
            </a:extLst>
          </p:cNvPr>
          <p:cNvSpPr txBox="1"/>
          <p:nvPr/>
        </p:nvSpPr>
        <p:spPr>
          <a:xfrm>
            <a:off x="6458119" y="4832848"/>
            <a:ext cx="13358206" cy="6057221"/>
          </a:xfrm>
          <a:prstGeom prst="rect">
            <a:avLst/>
          </a:prstGeom>
          <a:noFill/>
          <a:ln>
            <a:noFill/>
          </a:ln>
        </p:spPr>
        <p:txBody>
          <a:bodyPr spcFirstLastPara="1" wrap="square" lIns="91425" tIns="91425" rIns="91425" bIns="91425" anchor="t" anchorCtr="0">
            <a:noAutofit/>
          </a:bodyPr>
          <a:lstStyle/>
          <a:p>
            <a:pPr>
              <a:lnSpc>
                <a:spcPct val="150000"/>
              </a:lnSpc>
            </a:pPr>
            <a:r>
              <a:rPr lang="pt-BR" sz="3200" dirty="0">
                <a:solidFill>
                  <a:srgbClr val="FFFF00"/>
                </a:solidFill>
              </a:rPr>
              <a:t>EXEMPLO 2:</a:t>
            </a:r>
          </a:p>
          <a:p>
            <a:pPr>
              <a:lnSpc>
                <a:spcPct val="150000"/>
              </a:lnSpc>
            </a:pPr>
            <a:endParaRPr lang="pt-BR" sz="3200" dirty="0">
              <a:solidFill>
                <a:schemeClr val="bg1"/>
              </a:solidFill>
            </a:endParaRPr>
          </a:p>
          <a:p>
            <a:pPr>
              <a:lnSpc>
                <a:spcPct val="150000"/>
              </a:lnSpc>
            </a:pPr>
            <a:r>
              <a:rPr lang="pt-BR" sz="3200" b="1" dirty="0">
                <a:solidFill>
                  <a:srgbClr val="00B050"/>
                </a:solidFill>
              </a:rPr>
              <a:t>A ideia agora é que assim que eu fizer uma LOCACAO e lançar nesta tabela a Quilometragem do carro, que esse valor seja </a:t>
            </a:r>
            <a:r>
              <a:rPr lang="pt-BR" sz="3200" b="1" dirty="0">
                <a:solidFill>
                  <a:srgbClr val="00B0F0"/>
                </a:solidFill>
              </a:rPr>
              <a:t>ATUALIZADO</a:t>
            </a:r>
            <a:r>
              <a:rPr lang="pt-BR" sz="3200" b="1" dirty="0">
                <a:solidFill>
                  <a:srgbClr val="00B050"/>
                </a:solidFill>
              </a:rPr>
              <a:t> </a:t>
            </a:r>
            <a:r>
              <a:rPr lang="pt-BR" sz="3200" b="1" dirty="0">
                <a:solidFill>
                  <a:srgbClr val="FFC000"/>
                </a:solidFill>
              </a:rPr>
              <a:t>(automaticamente)</a:t>
            </a:r>
            <a:r>
              <a:rPr lang="pt-BR" sz="3200" b="1" dirty="0">
                <a:solidFill>
                  <a:srgbClr val="00B050"/>
                </a:solidFill>
              </a:rPr>
              <a:t> na tabela de carros (o campo </a:t>
            </a:r>
            <a:r>
              <a:rPr lang="pt-BR" sz="3200" b="1" dirty="0">
                <a:solidFill>
                  <a:schemeClr val="bg1"/>
                </a:solidFill>
              </a:rPr>
              <a:t>KM_ATUAL</a:t>
            </a:r>
            <a:r>
              <a:rPr lang="pt-BR" sz="3200" b="1" dirty="0">
                <a:solidFill>
                  <a:srgbClr val="00B050"/>
                </a:solidFill>
              </a:rPr>
              <a:t>)</a:t>
            </a:r>
          </a:p>
          <a:p>
            <a:pPr>
              <a:lnSpc>
                <a:spcPct val="150000"/>
              </a:lnSpc>
            </a:pPr>
            <a:endParaRPr lang="pt-BR" sz="3200" b="1" dirty="0">
              <a:solidFill>
                <a:srgbClr val="00B050"/>
              </a:solidFill>
            </a:endParaRPr>
          </a:p>
          <a:p>
            <a:pPr>
              <a:lnSpc>
                <a:spcPct val="150000"/>
              </a:lnSpc>
            </a:pPr>
            <a:r>
              <a:rPr lang="pt-BR" sz="3200" dirty="0">
                <a:solidFill>
                  <a:schemeClr val="bg1"/>
                </a:solidFill>
              </a:rPr>
              <a:t>Veja no próximo slide...</a:t>
            </a:r>
            <a:endParaRPr lang="pt-BR" sz="3200" dirty="0">
              <a:solidFill>
                <a:srgbClr val="FF0000"/>
              </a:solidFill>
            </a:endParaRPr>
          </a:p>
        </p:txBody>
      </p:sp>
      <p:pic>
        <p:nvPicPr>
          <p:cNvPr id="2" name="Imagem 1">
            <a:extLst>
              <a:ext uri="{FF2B5EF4-FFF2-40B4-BE49-F238E27FC236}">
                <a16:creationId xmlns:a16="http://schemas.microsoft.com/office/drawing/2014/main" id="{DB651CC5-D7DF-4840-9BBB-7F91B823D8C2}"/>
              </a:ext>
            </a:extLst>
          </p:cNvPr>
          <p:cNvPicPr>
            <a:picLocks noChangeAspect="1"/>
          </p:cNvPicPr>
          <p:nvPr/>
        </p:nvPicPr>
        <p:blipFill>
          <a:blip r:embed="rId3"/>
          <a:stretch>
            <a:fillRect/>
          </a:stretch>
        </p:blipFill>
        <p:spPr>
          <a:xfrm>
            <a:off x="10669685" y="419280"/>
            <a:ext cx="8073200" cy="5301475"/>
          </a:xfrm>
          <a:prstGeom prst="rect">
            <a:avLst/>
          </a:prstGeom>
        </p:spPr>
      </p:pic>
    </p:spTree>
    <p:extLst>
      <p:ext uri="{BB962C8B-B14F-4D97-AF65-F5344CB8AC3E}">
        <p14:creationId xmlns:p14="http://schemas.microsoft.com/office/powerpoint/2010/main" val="603512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11383600" y="1169972"/>
            <a:ext cx="8380020" cy="9583784"/>
          </a:xfrm>
          <a:prstGeom prst="rect">
            <a:avLst/>
          </a:prstGeom>
          <a:noFill/>
          <a:ln>
            <a:noFill/>
          </a:ln>
        </p:spPr>
        <p:txBody>
          <a:bodyPr spcFirstLastPara="1" wrap="square" lIns="91425" tIns="91425" rIns="91425" bIns="91425" anchor="t" anchorCtr="0">
            <a:noAutofit/>
          </a:bodyPr>
          <a:lstStyle/>
          <a:p>
            <a:pPr>
              <a:lnSpc>
                <a:spcPct val="150000"/>
              </a:lnSpc>
            </a:pPr>
            <a:r>
              <a:rPr lang="pt-BR" sz="3200" dirty="0">
                <a:solidFill>
                  <a:srgbClr val="FF0000"/>
                </a:solidFill>
              </a:rPr>
              <a:t>DELIMITER //</a:t>
            </a:r>
          </a:p>
          <a:p>
            <a:pPr>
              <a:lnSpc>
                <a:spcPct val="150000"/>
              </a:lnSpc>
            </a:pPr>
            <a:endParaRPr lang="pt-BR" sz="3200" dirty="0">
              <a:solidFill>
                <a:srgbClr val="FF0000"/>
              </a:solidFill>
            </a:endParaRPr>
          </a:p>
          <a:p>
            <a:pPr>
              <a:lnSpc>
                <a:spcPct val="150000"/>
              </a:lnSpc>
            </a:pPr>
            <a:r>
              <a:rPr lang="pt-BR" sz="3200" dirty="0">
                <a:solidFill>
                  <a:schemeClr val="bg1"/>
                </a:solidFill>
              </a:rPr>
              <a:t>CREATE TRIGGER </a:t>
            </a:r>
            <a:r>
              <a:rPr lang="pt-BR" sz="3200" dirty="0" err="1">
                <a:solidFill>
                  <a:schemeClr val="bg1"/>
                </a:solidFill>
              </a:rPr>
              <a:t>after_insert_locacoes</a:t>
            </a:r>
            <a:endParaRPr lang="pt-BR" sz="3200" dirty="0">
              <a:solidFill>
                <a:schemeClr val="bg1"/>
              </a:solidFill>
            </a:endParaRPr>
          </a:p>
          <a:p>
            <a:pPr>
              <a:lnSpc>
                <a:spcPct val="150000"/>
              </a:lnSpc>
            </a:pPr>
            <a:r>
              <a:rPr lang="pt-BR" sz="3200" b="1" u="sng" dirty="0">
                <a:solidFill>
                  <a:srgbClr val="00B050"/>
                </a:solidFill>
              </a:rPr>
              <a:t>AFTER</a:t>
            </a:r>
            <a:r>
              <a:rPr lang="pt-BR" sz="3200" dirty="0">
                <a:solidFill>
                  <a:schemeClr val="bg1"/>
                </a:solidFill>
              </a:rPr>
              <a:t> INSERT ON LOCACOES</a:t>
            </a:r>
          </a:p>
          <a:p>
            <a:pPr>
              <a:lnSpc>
                <a:spcPct val="150000"/>
              </a:lnSpc>
            </a:pPr>
            <a:r>
              <a:rPr lang="pt-BR" sz="3200" dirty="0">
                <a:solidFill>
                  <a:schemeClr val="bg1"/>
                </a:solidFill>
              </a:rPr>
              <a:t>FOR EACH ROW</a:t>
            </a:r>
          </a:p>
          <a:p>
            <a:pPr>
              <a:lnSpc>
                <a:spcPct val="150000"/>
              </a:lnSpc>
            </a:pPr>
            <a:r>
              <a:rPr lang="pt-BR" sz="3200" dirty="0">
                <a:solidFill>
                  <a:schemeClr val="bg1"/>
                </a:solidFill>
              </a:rPr>
              <a:t>BEGIN</a:t>
            </a:r>
          </a:p>
          <a:p>
            <a:pPr>
              <a:lnSpc>
                <a:spcPct val="150000"/>
              </a:lnSpc>
            </a:pPr>
            <a:r>
              <a:rPr lang="pt-BR" sz="3200" dirty="0">
                <a:solidFill>
                  <a:schemeClr val="bg1"/>
                </a:solidFill>
              </a:rPr>
              <a:t>    </a:t>
            </a:r>
            <a:r>
              <a:rPr lang="pt-BR" sz="3200" dirty="0">
                <a:solidFill>
                  <a:srgbClr val="FFFF00"/>
                </a:solidFill>
              </a:rPr>
              <a:t>UPDATE</a:t>
            </a:r>
            <a:r>
              <a:rPr lang="pt-BR" sz="3200" dirty="0">
                <a:solidFill>
                  <a:schemeClr val="bg1"/>
                </a:solidFill>
              </a:rPr>
              <a:t> CARROS</a:t>
            </a:r>
          </a:p>
          <a:p>
            <a:pPr>
              <a:lnSpc>
                <a:spcPct val="150000"/>
              </a:lnSpc>
            </a:pPr>
            <a:r>
              <a:rPr lang="pt-BR" sz="3200" dirty="0">
                <a:solidFill>
                  <a:schemeClr val="bg1"/>
                </a:solidFill>
              </a:rPr>
              <a:t>    SET </a:t>
            </a:r>
            <a:r>
              <a:rPr lang="pt-BR" sz="3200" dirty="0" err="1">
                <a:solidFill>
                  <a:schemeClr val="bg1"/>
                </a:solidFill>
              </a:rPr>
              <a:t>KM_Atual</a:t>
            </a:r>
            <a:r>
              <a:rPr lang="pt-BR" sz="3200" dirty="0">
                <a:solidFill>
                  <a:schemeClr val="bg1"/>
                </a:solidFill>
              </a:rPr>
              <a:t> = NEW.KM_ENTREGA</a:t>
            </a:r>
          </a:p>
          <a:p>
            <a:pPr>
              <a:lnSpc>
                <a:spcPct val="150000"/>
              </a:lnSpc>
            </a:pPr>
            <a:r>
              <a:rPr lang="pt-BR" sz="3200" dirty="0">
                <a:solidFill>
                  <a:schemeClr val="bg1"/>
                </a:solidFill>
              </a:rPr>
              <a:t>    WHERE Código = NEW.CODCARRO;</a:t>
            </a:r>
          </a:p>
          <a:p>
            <a:pPr>
              <a:lnSpc>
                <a:spcPct val="150000"/>
              </a:lnSpc>
            </a:pPr>
            <a:r>
              <a:rPr lang="pt-BR" sz="3200" dirty="0">
                <a:solidFill>
                  <a:schemeClr val="bg1"/>
                </a:solidFill>
              </a:rPr>
              <a:t>END //</a:t>
            </a:r>
          </a:p>
          <a:p>
            <a:pPr>
              <a:lnSpc>
                <a:spcPct val="150000"/>
              </a:lnSpc>
            </a:pPr>
            <a:endParaRPr lang="pt-BR" sz="3200" dirty="0">
              <a:solidFill>
                <a:srgbClr val="FF0000"/>
              </a:solidFill>
            </a:endParaRPr>
          </a:p>
          <a:p>
            <a:pPr>
              <a:lnSpc>
                <a:spcPct val="150000"/>
              </a:lnSpc>
            </a:pPr>
            <a:r>
              <a:rPr lang="pt-BR" sz="3200" dirty="0">
                <a:solidFill>
                  <a:srgbClr val="FF0000"/>
                </a:solidFill>
              </a:rPr>
              <a:t>DELIMITER ;</a:t>
            </a:r>
          </a:p>
        </p:txBody>
      </p:sp>
      <p:pic>
        <p:nvPicPr>
          <p:cNvPr id="2" name="Imagem 1">
            <a:extLst>
              <a:ext uri="{FF2B5EF4-FFF2-40B4-BE49-F238E27FC236}">
                <a16:creationId xmlns:a16="http://schemas.microsoft.com/office/drawing/2014/main" id="{16187C0D-9C4D-4DBC-97BD-25024FB521AF}"/>
              </a:ext>
            </a:extLst>
          </p:cNvPr>
          <p:cNvPicPr>
            <a:picLocks noChangeAspect="1"/>
          </p:cNvPicPr>
          <p:nvPr/>
        </p:nvPicPr>
        <p:blipFill>
          <a:blip r:embed="rId3"/>
          <a:stretch>
            <a:fillRect/>
          </a:stretch>
        </p:blipFill>
        <p:spPr>
          <a:xfrm>
            <a:off x="580588" y="4094879"/>
            <a:ext cx="10462532" cy="1260892"/>
          </a:xfrm>
          <a:prstGeom prst="rect">
            <a:avLst/>
          </a:prstGeom>
        </p:spPr>
      </p:pic>
      <p:pic>
        <p:nvPicPr>
          <p:cNvPr id="4" name="Imagem 3">
            <a:extLst>
              <a:ext uri="{FF2B5EF4-FFF2-40B4-BE49-F238E27FC236}">
                <a16:creationId xmlns:a16="http://schemas.microsoft.com/office/drawing/2014/main" id="{DD7674C8-2D7B-48BB-8B17-2A4E3A4B1C40}"/>
              </a:ext>
            </a:extLst>
          </p:cNvPr>
          <p:cNvPicPr>
            <a:picLocks noChangeAspect="1"/>
          </p:cNvPicPr>
          <p:nvPr/>
        </p:nvPicPr>
        <p:blipFill>
          <a:blip r:embed="rId4"/>
          <a:stretch>
            <a:fillRect/>
          </a:stretch>
        </p:blipFill>
        <p:spPr>
          <a:xfrm>
            <a:off x="1583938" y="6782771"/>
            <a:ext cx="9362686" cy="2457705"/>
          </a:xfrm>
          <a:prstGeom prst="rect">
            <a:avLst/>
          </a:prstGeom>
        </p:spPr>
      </p:pic>
      <p:sp>
        <p:nvSpPr>
          <p:cNvPr id="5" name="Seta: para Baixo 4">
            <a:extLst>
              <a:ext uri="{FF2B5EF4-FFF2-40B4-BE49-F238E27FC236}">
                <a16:creationId xmlns:a16="http://schemas.microsoft.com/office/drawing/2014/main" id="{BC4ACE31-5F0D-4795-82A4-10ACF177019B}"/>
              </a:ext>
            </a:extLst>
          </p:cNvPr>
          <p:cNvSpPr/>
          <p:nvPr/>
        </p:nvSpPr>
        <p:spPr>
          <a:xfrm>
            <a:off x="5811854" y="5545488"/>
            <a:ext cx="568846" cy="10475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031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9"/>
          <p:cNvSpPr/>
          <p:nvPr/>
        </p:nvSpPr>
        <p:spPr>
          <a:xfrm>
            <a:off x="0" y="-304800"/>
            <a:ext cx="20104100" cy="8167370"/>
          </a:xfrm>
          <a:custGeom>
            <a:avLst/>
            <a:gdLst/>
            <a:ahLst/>
            <a:cxnLst/>
            <a:rect l="l" t="t" r="r" b="b"/>
            <a:pathLst>
              <a:path w="20104100" h="8167370" extrusionOk="0">
                <a:moveTo>
                  <a:pt x="0" y="8167290"/>
                </a:moveTo>
                <a:lnTo>
                  <a:pt x="20104099" y="8167290"/>
                </a:lnTo>
                <a:lnTo>
                  <a:pt x="20104099" y="0"/>
                </a:lnTo>
                <a:lnTo>
                  <a:pt x="0" y="0"/>
                </a:lnTo>
                <a:lnTo>
                  <a:pt x="0" y="8167290"/>
                </a:ln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highlight>
                <a:schemeClr val="lt1"/>
              </a:highlight>
              <a:latin typeface="Calibri"/>
              <a:ea typeface="Calibri"/>
              <a:cs typeface="Calibri"/>
              <a:sym typeface="Calibri"/>
            </a:endParaRPr>
          </a:p>
        </p:txBody>
      </p:sp>
      <p:sp>
        <p:nvSpPr>
          <p:cNvPr id="219" name="Google Shape;219;p19"/>
          <p:cNvSpPr/>
          <p:nvPr/>
        </p:nvSpPr>
        <p:spPr>
          <a:xfrm>
            <a:off x="0" y="7862490"/>
            <a:ext cx="20104100" cy="2984500"/>
          </a:xfrm>
          <a:custGeom>
            <a:avLst/>
            <a:gdLst/>
            <a:ahLst/>
            <a:cxnLst/>
            <a:rect l="l" t="t" r="r" b="b"/>
            <a:pathLst>
              <a:path w="20104100" h="2984500" extrusionOk="0">
                <a:moveTo>
                  <a:pt x="0" y="2984202"/>
                </a:moveTo>
                <a:lnTo>
                  <a:pt x="20104099" y="2984202"/>
                </a:lnTo>
                <a:lnTo>
                  <a:pt x="20104099" y="0"/>
                </a:lnTo>
                <a:lnTo>
                  <a:pt x="0" y="0"/>
                </a:lnTo>
                <a:lnTo>
                  <a:pt x="0" y="2984202"/>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20" name="Google Shape;220;p19"/>
          <p:cNvGrpSpPr/>
          <p:nvPr/>
        </p:nvGrpSpPr>
        <p:grpSpPr>
          <a:xfrm>
            <a:off x="15363990" y="1047088"/>
            <a:ext cx="3693234" cy="942975"/>
            <a:chOff x="15363990" y="1047088"/>
            <a:chExt cx="3693234" cy="942975"/>
          </a:xfrm>
        </p:grpSpPr>
        <p:sp>
          <p:nvSpPr>
            <p:cNvPr id="221" name="Google Shape;221;p19"/>
            <p:cNvSpPr/>
            <p:nvPr/>
          </p:nvSpPr>
          <p:spPr>
            <a:xfrm>
              <a:off x="15364065" y="1047088"/>
              <a:ext cx="3693159" cy="942975"/>
            </a:xfrm>
            <a:custGeom>
              <a:avLst/>
              <a:gdLst/>
              <a:ahLst/>
              <a:cxnLst/>
              <a:rect l="l" t="t" r="r" b="b"/>
              <a:pathLst>
                <a:path w="3693159" h="942975" extrusionOk="0">
                  <a:moveTo>
                    <a:pt x="3692945" y="0"/>
                  </a:moveTo>
                  <a:lnTo>
                    <a:pt x="0" y="0"/>
                  </a:lnTo>
                  <a:lnTo>
                    <a:pt x="0" y="942379"/>
                  </a:lnTo>
                  <a:lnTo>
                    <a:pt x="3692945" y="942379"/>
                  </a:lnTo>
                  <a:lnTo>
                    <a:pt x="3692945"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2" name="Google Shape;222;p19"/>
            <p:cNvSpPr/>
            <p:nvPr/>
          </p:nvSpPr>
          <p:spPr>
            <a:xfrm>
              <a:off x="15363990" y="1167618"/>
              <a:ext cx="3693159" cy="700405"/>
            </a:xfrm>
            <a:custGeom>
              <a:avLst/>
              <a:gdLst/>
              <a:ahLst/>
              <a:cxnLst/>
              <a:rect l="l" t="t" r="r" b="b"/>
              <a:pathLst>
                <a:path w="3693159" h="700405" extrusionOk="0">
                  <a:moveTo>
                    <a:pt x="198361" y="660984"/>
                  </a:moveTo>
                  <a:lnTo>
                    <a:pt x="0" y="660984"/>
                  </a:lnTo>
                  <a:lnTo>
                    <a:pt x="0" y="685812"/>
                  </a:lnTo>
                  <a:lnTo>
                    <a:pt x="198361" y="685812"/>
                  </a:lnTo>
                  <a:lnTo>
                    <a:pt x="198361" y="660984"/>
                  </a:lnTo>
                  <a:close/>
                </a:path>
                <a:path w="3693159" h="700405" extrusionOk="0">
                  <a:moveTo>
                    <a:pt x="198361" y="502246"/>
                  </a:moveTo>
                  <a:lnTo>
                    <a:pt x="0" y="502246"/>
                  </a:lnTo>
                  <a:lnTo>
                    <a:pt x="0" y="527050"/>
                  </a:lnTo>
                  <a:lnTo>
                    <a:pt x="198361" y="527050"/>
                  </a:lnTo>
                  <a:lnTo>
                    <a:pt x="198361" y="502246"/>
                  </a:lnTo>
                  <a:close/>
                </a:path>
                <a:path w="3693159" h="700405" extrusionOk="0">
                  <a:moveTo>
                    <a:pt x="198361" y="337540"/>
                  </a:moveTo>
                  <a:lnTo>
                    <a:pt x="0" y="337540"/>
                  </a:lnTo>
                  <a:lnTo>
                    <a:pt x="0" y="362356"/>
                  </a:lnTo>
                  <a:lnTo>
                    <a:pt x="198361" y="362356"/>
                  </a:lnTo>
                  <a:lnTo>
                    <a:pt x="198361" y="337540"/>
                  </a:lnTo>
                  <a:close/>
                </a:path>
                <a:path w="3693159" h="700405" extrusionOk="0">
                  <a:moveTo>
                    <a:pt x="198361" y="175044"/>
                  </a:moveTo>
                  <a:lnTo>
                    <a:pt x="0" y="175044"/>
                  </a:lnTo>
                  <a:lnTo>
                    <a:pt x="0" y="199898"/>
                  </a:lnTo>
                  <a:lnTo>
                    <a:pt x="198361" y="199898"/>
                  </a:lnTo>
                  <a:lnTo>
                    <a:pt x="198361" y="175044"/>
                  </a:lnTo>
                  <a:close/>
                </a:path>
                <a:path w="3693159" h="700405" extrusionOk="0">
                  <a:moveTo>
                    <a:pt x="198361" y="16789"/>
                  </a:moveTo>
                  <a:lnTo>
                    <a:pt x="0" y="16789"/>
                  </a:lnTo>
                  <a:lnTo>
                    <a:pt x="0" y="41592"/>
                  </a:lnTo>
                  <a:lnTo>
                    <a:pt x="198361" y="41592"/>
                  </a:lnTo>
                  <a:lnTo>
                    <a:pt x="198361" y="16789"/>
                  </a:lnTo>
                  <a:close/>
                </a:path>
                <a:path w="3693159" h="700405" extrusionOk="0">
                  <a:moveTo>
                    <a:pt x="908519" y="161366"/>
                  </a:moveTo>
                  <a:lnTo>
                    <a:pt x="905611" y="119291"/>
                  </a:lnTo>
                  <a:lnTo>
                    <a:pt x="870216" y="56515"/>
                  </a:lnTo>
                  <a:lnTo>
                    <a:pt x="804722" y="18783"/>
                  </a:lnTo>
                  <a:lnTo>
                    <a:pt x="764209" y="8001"/>
                  </a:lnTo>
                  <a:lnTo>
                    <a:pt x="720382" y="1905"/>
                  </a:lnTo>
                  <a:lnTo>
                    <a:pt x="674649" y="0"/>
                  </a:lnTo>
                  <a:lnTo>
                    <a:pt x="627646" y="1714"/>
                  </a:lnTo>
                  <a:lnTo>
                    <a:pt x="580986" y="7264"/>
                  </a:lnTo>
                  <a:lnTo>
                    <a:pt x="535609" y="17233"/>
                  </a:lnTo>
                  <a:lnTo>
                    <a:pt x="492480" y="32207"/>
                  </a:lnTo>
                  <a:lnTo>
                    <a:pt x="452551" y="52793"/>
                  </a:lnTo>
                  <a:lnTo>
                    <a:pt x="416788" y="79552"/>
                  </a:lnTo>
                  <a:lnTo>
                    <a:pt x="386118" y="113106"/>
                  </a:lnTo>
                  <a:lnTo>
                    <a:pt x="361518" y="154012"/>
                  </a:lnTo>
                  <a:lnTo>
                    <a:pt x="343928" y="202895"/>
                  </a:lnTo>
                  <a:lnTo>
                    <a:pt x="339191" y="254914"/>
                  </a:lnTo>
                  <a:lnTo>
                    <a:pt x="348361" y="300837"/>
                  </a:lnTo>
                  <a:lnTo>
                    <a:pt x="371944" y="338734"/>
                  </a:lnTo>
                  <a:lnTo>
                    <a:pt x="410489" y="366699"/>
                  </a:lnTo>
                  <a:lnTo>
                    <a:pt x="460273" y="387223"/>
                  </a:lnTo>
                  <a:lnTo>
                    <a:pt x="508939" y="402183"/>
                  </a:lnTo>
                  <a:lnTo>
                    <a:pt x="594931" y="424510"/>
                  </a:lnTo>
                  <a:lnTo>
                    <a:pt x="628256" y="436435"/>
                  </a:lnTo>
                  <a:lnTo>
                    <a:pt x="652449" y="451891"/>
                  </a:lnTo>
                  <a:lnTo>
                    <a:pt x="665530" y="473189"/>
                  </a:lnTo>
                  <a:lnTo>
                    <a:pt x="665492" y="502577"/>
                  </a:lnTo>
                  <a:lnTo>
                    <a:pt x="650049" y="531888"/>
                  </a:lnTo>
                  <a:lnTo>
                    <a:pt x="622071" y="552818"/>
                  </a:lnTo>
                  <a:lnTo>
                    <a:pt x="587794" y="565378"/>
                  </a:lnTo>
                  <a:lnTo>
                    <a:pt x="553504" y="569556"/>
                  </a:lnTo>
                  <a:lnTo>
                    <a:pt x="508876" y="563194"/>
                  </a:lnTo>
                  <a:lnTo>
                    <a:pt x="477100" y="544436"/>
                  </a:lnTo>
                  <a:lnTo>
                    <a:pt x="460578" y="513829"/>
                  </a:lnTo>
                  <a:lnTo>
                    <a:pt x="461683" y="471868"/>
                  </a:lnTo>
                  <a:lnTo>
                    <a:pt x="275539" y="471868"/>
                  </a:lnTo>
                  <a:lnTo>
                    <a:pt x="269430" y="527735"/>
                  </a:lnTo>
                  <a:lnTo>
                    <a:pt x="274370" y="574230"/>
                  </a:lnTo>
                  <a:lnTo>
                    <a:pt x="289217" y="612089"/>
                  </a:lnTo>
                  <a:lnTo>
                    <a:pt x="312877" y="642086"/>
                  </a:lnTo>
                  <a:lnTo>
                    <a:pt x="344208" y="664946"/>
                  </a:lnTo>
                  <a:lnTo>
                    <a:pt x="382117" y="681418"/>
                  </a:lnTo>
                  <a:lnTo>
                    <a:pt x="425475" y="692264"/>
                  </a:lnTo>
                  <a:lnTo>
                    <a:pt x="473151" y="698233"/>
                  </a:lnTo>
                  <a:lnTo>
                    <a:pt x="524052" y="700049"/>
                  </a:lnTo>
                  <a:lnTo>
                    <a:pt x="575627" y="697547"/>
                  </a:lnTo>
                  <a:lnTo>
                    <a:pt x="626084" y="690016"/>
                  </a:lnTo>
                  <a:lnTo>
                    <a:pt x="674420" y="677392"/>
                  </a:lnTo>
                  <a:lnTo>
                    <a:pt x="719607" y="659612"/>
                  </a:lnTo>
                  <a:lnTo>
                    <a:pt x="760666" y="636625"/>
                  </a:lnTo>
                  <a:lnTo>
                    <a:pt x="796582" y="608368"/>
                  </a:lnTo>
                  <a:lnTo>
                    <a:pt x="826350" y="574776"/>
                  </a:lnTo>
                  <a:lnTo>
                    <a:pt x="829373" y="569556"/>
                  </a:lnTo>
                  <a:lnTo>
                    <a:pt x="848956" y="535813"/>
                  </a:lnTo>
                  <a:lnTo>
                    <a:pt x="863409" y="491388"/>
                  </a:lnTo>
                  <a:lnTo>
                    <a:pt x="869175" y="436956"/>
                  </a:lnTo>
                  <a:lnTo>
                    <a:pt x="862253" y="393573"/>
                  </a:lnTo>
                  <a:lnTo>
                    <a:pt x="844715" y="359727"/>
                  </a:lnTo>
                  <a:lnTo>
                    <a:pt x="786180" y="314388"/>
                  </a:lnTo>
                  <a:lnTo>
                    <a:pt x="749388" y="299808"/>
                  </a:lnTo>
                  <a:lnTo>
                    <a:pt x="710361" y="288569"/>
                  </a:lnTo>
                  <a:lnTo>
                    <a:pt x="634009" y="269887"/>
                  </a:lnTo>
                  <a:lnTo>
                    <a:pt x="598487" y="259105"/>
                  </a:lnTo>
                  <a:lnTo>
                    <a:pt x="566508" y="244411"/>
                  </a:lnTo>
                  <a:lnTo>
                    <a:pt x="545198" y="222910"/>
                  </a:lnTo>
                  <a:lnTo>
                    <a:pt x="541705" y="191706"/>
                  </a:lnTo>
                  <a:lnTo>
                    <a:pt x="553237" y="167970"/>
                  </a:lnTo>
                  <a:lnTo>
                    <a:pt x="574865" y="148424"/>
                  </a:lnTo>
                  <a:lnTo>
                    <a:pt x="603186" y="135166"/>
                  </a:lnTo>
                  <a:lnTo>
                    <a:pt x="634784" y="130289"/>
                  </a:lnTo>
                  <a:lnTo>
                    <a:pt x="656831" y="131673"/>
                  </a:lnTo>
                  <a:lnTo>
                    <a:pt x="701929" y="151714"/>
                  </a:lnTo>
                  <a:lnTo>
                    <a:pt x="716394" y="192925"/>
                  </a:lnTo>
                  <a:lnTo>
                    <a:pt x="713587" y="211251"/>
                  </a:lnTo>
                  <a:lnTo>
                    <a:pt x="899706" y="211251"/>
                  </a:lnTo>
                  <a:lnTo>
                    <a:pt x="908519" y="161366"/>
                  </a:lnTo>
                  <a:close/>
                </a:path>
                <a:path w="3693159" h="700405" extrusionOk="0">
                  <a:moveTo>
                    <a:pt x="1580972" y="13944"/>
                  </a:moveTo>
                  <a:lnTo>
                    <a:pt x="1069111" y="13944"/>
                  </a:lnTo>
                  <a:lnTo>
                    <a:pt x="926261" y="685927"/>
                  </a:lnTo>
                  <a:lnTo>
                    <a:pt x="1438135" y="685927"/>
                  </a:lnTo>
                  <a:lnTo>
                    <a:pt x="1465897" y="555599"/>
                  </a:lnTo>
                  <a:lnTo>
                    <a:pt x="1140142" y="555599"/>
                  </a:lnTo>
                  <a:lnTo>
                    <a:pt x="1170393" y="413207"/>
                  </a:lnTo>
                  <a:lnTo>
                    <a:pt x="1470075" y="413207"/>
                  </a:lnTo>
                  <a:lnTo>
                    <a:pt x="1497685" y="282956"/>
                  </a:lnTo>
                  <a:lnTo>
                    <a:pt x="1198003" y="282956"/>
                  </a:lnTo>
                  <a:lnTo>
                    <a:pt x="1227467" y="144233"/>
                  </a:lnTo>
                  <a:lnTo>
                    <a:pt x="1553222" y="144233"/>
                  </a:lnTo>
                  <a:lnTo>
                    <a:pt x="1580972" y="13944"/>
                  </a:lnTo>
                  <a:close/>
                </a:path>
                <a:path w="3693159" h="700405" extrusionOk="0">
                  <a:moveTo>
                    <a:pt x="2341346" y="13944"/>
                  </a:moveTo>
                  <a:lnTo>
                    <a:pt x="2173833" y="13944"/>
                  </a:lnTo>
                  <a:lnTo>
                    <a:pt x="2067737" y="512775"/>
                  </a:lnTo>
                  <a:lnTo>
                    <a:pt x="2065566" y="514680"/>
                  </a:lnTo>
                  <a:lnTo>
                    <a:pt x="1984082" y="171272"/>
                  </a:lnTo>
                  <a:lnTo>
                    <a:pt x="1946757" y="13944"/>
                  </a:lnTo>
                  <a:lnTo>
                    <a:pt x="1686140" y="13944"/>
                  </a:lnTo>
                  <a:lnTo>
                    <a:pt x="1543291" y="685927"/>
                  </a:lnTo>
                  <a:lnTo>
                    <a:pt x="1710829" y="685927"/>
                  </a:lnTo>
                  <a:lnTo>
                    <a:pt x="1820189" y="171272"/>
                  </a:lnTo>
                  <a:lnTo>
                    <a:pt x="1822043" y="171272"/>
                  </a:lnTo>
                  <a:lnTo>
                    <a:pt x="1940687" y="685927"/>
                  </a:lnTo>
                  <a:lnTo>
                    <a:pt x="2198509" y="685927"/>
                  </a:lnTo>
                  <a:lnTo>
                    <a:pt x="2234920" y="514680"/>
                  </a:lnTo>
                  <a:lnTo>
                    <a:pt x="2341346" y="13944"/>
                  </a:lnTo>
                  <a:close/>
                </a:path>
                <a:path w="3693159" h="700405" extrusionOk="0">
                  <a:moveTo>
                    <a:pt x="3024962" y="685927"/>
                  </a:moveTo>
                  <a:lnTo>
                    <a:pt x="3001060" y="554685"/>
                  </a:lnTo>
                  <a:lnTo>
                    <a:pt x="2977337" y="424395"/>
                  </a:lnTo>
                  <a:lnTo>
                    <a:pt x="2926486" y="145148"/>
                  </a:lnTo>
                  <a:lnTo>
                    <a:pt x="2902585" y="13944"/>
                  </a:lnTo>
                  <a:lnTo>
                    <a:pt x="2779890" y="13944"/>
                  </a:lnTo>
                  <a:lnTo>
                    <a:pt x="2779890" y="424395"/>
                  </a:lnTo>
                  <a:lnTo>
                    <a:pt x="2600261" y="424395"/>
                  </a:lnTo>
                  <a:lnTo>
                    <a:pt x="2750870" y="145148"/>
                  </a:lnTo>
                  <a:lnTo>
                    <a:pt x="2753652" y="145148"/>
                  </a:lnTo>
                  <a:lnTo>
                    <a:pt x="2779890" y="424395"/>
                  </a:lnTo>
                  <a:lnTo>
                    <a:pt x="2779890" y="13944"/>
                  </a:lnTo>
                  <a:lnTo>
                    <a:pt x="2675483" y="13944"/>
                  </a:lnTo>
                  <a:lnTo>
                    <a:pt x="2267356" y="685927"/>
                  </a:lnTo>
                  <a:lnTo>
                    <a:pt x="2453525" y="685927"/>
                  </a:lnTo>
                  <a:lnTo>
                    <a:pt x="2525179" y="554685"/>
                  </a:lnTo>
                  <a:lnTo>
                    <a:pt x="2797886" y="554685"/>
                  </a:lnTo>
                  <a:lnTo>
                    <a:pt x="2814637" y="685927"/>
                  </a:lnTo>
                  <a:lnTo>
                    <a:pt x="3024962" y="685927"/>
                  </a:lnTo>
                  <a:close/>
                </a:path>
                <a:path w="3693159" h="700405" extrusionOk="0">
                  <a:moveTo>
                    <a:pt x="3424682" y="13944"/>
                  </a:moveTo>
                  <a:lnTo>
                    <a:pt x="3238563" y="13944"/>
                  </a:lnTo>
                  <a:lnTo>
                    <a:pt x="3095675" y="685927"/>
                  </a:lnTo>
                  <a:lnTo>
                    <a:pt x="3281832" y="685927"/>
                  </a:lnTo>
                  <a:lnTo>
                    <a:pt x="3424682" y="13944"/>
                  </a:lnTo>
                  <a:close/>
                </a:path>
                <a:path w="3693159" h="700405" extrusionOk="0">
                  <a:moveTo>
                    <a:pt x="3692931" y="660984"/>
                  </a:moveTo>
                  <a:lnTo>
                    <a:pt x="3494570" y="660984"/>
                  </a:lnTo>
                  <a:lnTo>
                    <a:pt x="3494570" y="685812"/>
                  </a:lnTo>
                  <a:lnTo>
                    <a:pt x="3692931" y="685812"/>
                  </a:lnTo>
                  <a:lnTo>
                    <a:pt x="3692931" y="660984"/>
                  </a:lnTo>
                  <a:close/>
                </a:path>
                <a:path w="3693159" h="700405" extrusionOk="0">
                  <a:moveTo>
                    <a:pt x="3692931" y="502246"/>
                  </a:moveTo>
                  <a:lnTo>
                    <a:pt x="3494570" y="502246"/>
                  </a:lnTo>
                  <a:lnTo>
                    <a:pt x="3494570" y="527050"/>
                  </a:lnTo>
                  <a:lnTo>
                    <a:pt x="3692931" y="527050"/>
                  </a:lnTo>
                  <a:lnTo>
                    <a:pt x="3692931" y="502246"/>
                  </a:lnTo>
                  <a:close/>
                </a:path>
                <a:path w="3693159" h="700405" extrusionOk="0">
                  <a:moveTo>
                    <a:pt x="3692931" y="337540"/>
                  </a:moveTo>
                  <a:lnTo>
                    <a:pt x="3494570" y="337540"/>
                  </a:lnTo>
                  <a:lnTo>
                    <a:pt x="3494570" y="362356"/>
                  </a:lnTo>
                  <a:lnTo>
                    <a:pt x="3692931" y="362356"/>
                  </a:lnTo>
                  <a:lnTo>
                    <a:pt x="3692931" y="337540"/>
                  </a:lnTo>
                  <a:close/>
                </a:path>
                <a:path w="3693159" h="700405" extrusionOk="0">
                  <a:moveTo>
                    <a:pt x="3692931" y="175044"/>
                  </a:moveTo>
                  <a:lnTo>
                    <a:pt x="3494570" y="175044"/>
                  </a:lnTo>
                  <a:lnTo>
                    <a:pt x="3494570" y="199898"/>
                  </a:lnTo>
                  <a:lnTo>
                    <a:pt x="3692931" y="199898"/>
                  </a:lnTo>
                  <a:lnTo>
                    <a:pt x="3692931" y="175044"/>
                  </a:lnTo>
                  <a:close/>
                </a:path>
                <a:path w="3693159" h="700405" extrusionOk="0">
                  <a:moveTo>
                    <a:pt x="3692931" y="16789"/>
                  </a:moveTo>
                  <a:lnTo>
                    <a:pt x="3494570" y="16789"/>
                  </a:lnTo>
                  <a:lnTo>
                    <a:pt x="3494570" y="41592"/>
                  </a:lnTo>
                  <a:lnTo>
                    <a:pt x="3692931" y="41592"/>
                  </a:lnTo>
                  <a:lnTo>
                    <a:pt x="3692931" y="16789"/>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23" name="Google Shape;223;p19"/>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4" name="Google Shape;224;p19"/>
          <p:cNvSpPr/>
          <p:nvPr/>
        </p:nvSpPr>
        <p:spPr>
          <a:xfrm>
            <a:off x="235594"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5" name="Google Shape;225;p19"/>
          <p:cNvSpPr/>
          <p:nvPr/>
        </p:nvSpPr>
        <p:spPr>
          <a:xfrm>
            <a:off x="497367"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6" name="Google Shape;226;p19"/>
          <p:cNvSpPr/>
          <p:nvPr/>
        </p:nvSpPr>
        <p:spPr>
          <a:xfrm>
            <a:off x="759139" y="5715570"/>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7" name="Google Shape;227;p19"/>
          <p:cNvSpPr/>
          <p:nvPr/>
        </p:nvSpPr>
        <p:spPr>
          <a:xfrm>
            <a:off x="235594"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8" name="Google Shape;228;p19"/>
          <p:cNvSpPr/>
          <p:nvPr/>
        </p:nvSpPr>
        <p:spPr>
          <a:xfrm>
            <a:off x="497367"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29" name="Google Shape;229;p19"/>
          <p:cNvSpPr/>
          <p:nvPr/>
        </p:nvSpPr>
        <p:spPr>
          <a:xfrm>
            <a:off x="759139" y="5977342"/>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p19"/>
          <p:cNvSpPr/>
          <p:nvPr/>
        </p:nvSpPr>
        <p:spPr>
          <a:xfrm>
            <a:off x="235594"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1" name="Google Shape;231;p19"/>
          <p:cNvSpPr/>
          <p:nvPr/>
        </p:nvSpPr>
        <p:spPr>
          <a:xfrm>
            <a:off x="497367"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p19"/>
          <p:cNvSpPr/>
          <p:nvPr/>
        </p:nvSpPr>
        <p:spPr>
          <a:xfrm>
            <a:off x="759139" y="623911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p19"/>
          <p:cNvSpPr/>
          <p:nvPr/>
        </p:nvSpPr>
        <p:spPr>
          <a:xfrm>
            <a:off x="235594"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p19"/>
          <p:cNvSpPr/>
          <p:nvPr/>
        </p:nvSpPr>
        <p:spPr>
          <a:xfrm>
            <a:off x="497367"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p19"/>
          <p:cNvSpPr/>
          <p:nvPr/>
        </p:nvSpPr>
        <p:spPr>
          <a:xfrm>
            <a:off x="759139" y="6500886"/>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6" name="Google Shape;236;p19"/>
          <p:cNvSpPr/>
          <p:nvPr/>
        </p:nvSpPr>
        <p:spPr>
          <a:xfrm>
            <a:off x="235594"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19"/>
          <p:cNvSpPr/>
          <p:nvPr/>
        </p:nvSpPr>
        <p:spPr>
          <a:xfrm>
            <a:off x="497367"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8" name="Google Shape;238;p19"/>
          <p:cNvSpPr/>
          <p:nvPr/>
        </p:nvSpPr>
        <p:spPr>
          <a:xfrm>
            <a:off x="759139" y="6762659"/>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9" name="Google Shape;239;p19"/>
          <p:cNvSpPr/>
          <p:nvPr/>
        </p:nvSpPr>
        <p:spPr>
          <a:xfrm>
            <a:off x="235594"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0" name="Google Shape;240;p19"/>
          <p:cNvSpPr/>
          <p:nvPr/>
        </p:nvSpPr>
        <p:spPr>
          <a:xfrm>
            <a:off x="497367"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1" name="Google Shape;241;p19"/>
          <p:cNvSpPr/>
          <p:nvPr/>
        </p:nvSpPr>
        <p:spPr>
          <a:xfrm>
            <a:off x="759139" y="7024431"/>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2" name="Google Shape;242;p19"/>
          <p:cNvSpPr/>
          <p:nvPr/>
        </p:nvSpPr>
        <p:spPr>
          <a:xfrm>
            <a:off x="235594"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3" name="Google Shape;243;p19"/>
          <p:cNvSpPr/>
          <p:nvPr/>
        </p:nvSpPr>
        <p:spPr>
          <a:xfrm>
            <a:off x="497367"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4" name="Google Shape;244;p19"/>
          <p:cNvSpPr/>
          <p:nvPr/>
        </p:nvSpPr>
        <p:spPr>
          <a:xfrm>
            <a:off x="759139" y="7286203"/>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5" name="Google Shape;245;p19"/>
          <p:cNvSpPr/>
          <p:nvPr/>
        </p:nvSpPr>
        <p:spPr>
          <a:xfrm>
            <a:off x="235594"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p19"/>
          <p:cNvSpPr/>
          <p:nvPr/>
        </p:nvSpPr>
        <p:spPr>
          <a:xfrm>
            <a:off x="497367"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7" name="Google Shape;247;p19"/>
          <p:cNvSpPr/>
          <p:nvPr/>
        </p:nvSpPr>
        <p:spPr>
          <a:xfrm>
            <a:off x="759139" y="7547975"/>
            <a:ext cx="52704" cy="52704"/>
          </a:xfrm>
          <a:custGeom>
            <a:avLst/>
            <a:gdLst/>
            <a:ahLst/>
            <a:cxnLst/>
            <a:rect l="l" t="t" r="r" b="b"/>
            <a:pathLst>
              <a:path w="52704"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p19"/>
          <p:cNvSpPr/>
          <p:nvPr/>
        </p:nvSpPr>
        <p:spPr>
          <a:xfrm>
            <a:off x="19292606"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p19"/>
          <p:cNvSpPr/>
          <p:nvPr/>
        </p:nvSpPr>
        <p:spPr>
          <a:xfrm>
            <a:off x="19554378"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p19"/>
          <p:cNvSpPr/>
          <p:nvPr/>
        </p:nvSpPr>
        <p:spPr>
          <a:xfrm>
            <a:off x="19816150" y="5715570"/>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p19"/>
          <p:cNvSpPr/>
          <p:nvPr/>
        </p:nvSpPr>
        <p:spPr>
          <a:xfrm>
            <a:off x="19292606"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2" name="Google Shape;252;p19"/>
          <p:cNvSpPr/>
          <p:nvPr/>
        </p:nvSpPr>
        <p:spPr>
          <a:xfrm>
            <a:off x="19554378"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3" name="Google Shape;253;p19"/>
          <p:cNvSpPr/>
          <p:nvPr/>
        </p:nvSpPr>
        <p:spPr>
          <a:xfrm>
            <a:off x="19816150" y="597734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4" name="Google Shape;254;p19"/>
          <p:cNvSpPr/>
          <p:nvPr/>
        </p:nvSpPr>
        <p:spPr>
          <a:xfrm>
            <a:off x="19292606"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5" name="Google Shape;255;p19"/>
          <p:cNvSpPr/>
          <p:nvPr/>
        </p:nvSpPr>
        <p:spPr>
          <a:xfrm>
            <a:off x="19554378"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6" name="Google Shape;256;p19"/>
          <p:cNvSpPr/>
          <p:nvPr/>
        </p:nvSpPr>
        <p:spPr>
          <a:xfrm>
            <a:off x="19816150" y="623911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7" name="Google Shape;257;p19"/>
          <p:cNvSpPr/>
          <p:nvPr/>
        </p:nvSpPr>
        <p:spPr>
          <a:xfrm>
            <a:off x="19292606"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8" name="Google Shape;258;p19"/>
          <p:cNvSpPr/>
          <p:nvPr/>
        </p:nvSpPr>
        <p:spPr>
          <a:xfrm>
            <a:off x="19554378"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9" name="Google Shape;259;p19"/>
          <p:cNvSpPr/>
          <p:nvPr/>
        </p:nvSpPr>
        <p:spPr>
          <a:xfrm>
            <a:off x="19816150" y="650088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0" name="Google Shape;260;p19"/>
          <p:cNvSpPr/>
          <p:nvPr/>
        </p:nvSpPr>
        <p:spPr>
          <a:xfrm>
            <a:off x="19292606"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9"/>
          <p:cNvSpPr/>
          <p:nvPr/>
        </p:nvSpPr>
        <p:spPr>
          <a:xfrm>
            <a:off x="19554378"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2" name="Google Shape;262;p19"/>
          <p:cNvSpPr/>
          <p:nvPr/>
        </p:nvSpPr>
        <p:spPr>
          <a:xfrm>
            <a:off x="19816150" y="6762659"/>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9"/>
          <p:cNvSpPr/>
          <p:nvPr/>
        </p:nvSpPr>
        <p:spPr>
          <a:xfrm>
            <a:off x="19292606"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9"/>
          <p:cNvSpPr/>
          <p:nvPr/>
        </p:nvSpPr>
        <p:spPr>
          <a:xfrm>
            <a:off x="19554378"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9"/>
          <p:cNvSpPr/>
          <p:nvPr/>
        </p:nvSpPr>
        <p:spPr>
          <a:xfrm>
            <a:off x="19816150" y="7024431"/>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9"/>
          <p:cNvSpPr/>
          <p:nvPr/>
        </p:nvSpPr>
        <p:spPr>
          <a:xfrm>
            <a:off x="19292606"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7" name="Google Shape;267;p19"/>
          <p:cNvSpPr/>
          <p:nvPr/>
        </p:nvSpPr>
        <p:spPr>
          <a:xfrm>
            <a:off x="19554378"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8" name="Google Shape;268;p19"/>
          <p:cNvSpPr/>
          <p:nvPr/>
        </p:nvSpPr>
        <p:spPr>
          <a:xfrm>
            <a:off x="19816150" y="7286203"/>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9" name="Google Shape;269;p19"/>
          <p:cNvSpPr/>
          <p:nvPr/>
        </p:nvSpPr>
        <p:spPr>
          <a:xfrm>
            <a:off x="19292606"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0" name="Google Shape;270;p19"/>
          <p:cNvSpPr/>
          <p:nvPr/>
        </p:nvSpPr>
        <p:spPr>
          <a:xfrm>
            <a:off x="19554378"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1" name="Google Shape;271;p19"/>
          <p:cNvSpPr/>
          <p:nvPr/>
        </p:nvSpPr>
        <p:spPr>
          <a:xfrm>
            <a:off x="19816150" y="7547975"/>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CCCC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2" name="Google Shape;272;p19"/>
          <p:cNvSpPr/>
          <p:nvPr/>
        </p:nvSpPr>
        <p:spPr>
          <a:xfrm>
            <a:off x="0" y="108466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1A1A1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nvGrpSpPr>
          <p:cNvPr id="274" name="Google Shape;274;p19"/>
          <p:cNvGrpSpPr/>
          <p:nvPr/>
        </p:nvGrpSpPr>
        <p:grpSpPr>
          <a:xfrm>
            <a:off x="17957569" y="9842632"/>
            <a:ext cx="1885109" cy="576249"/>
            <a:chOff x="17957569" y="9842632"/>
            <a:chExt cx="1885109" cy="576249"/>
          </a:xfrm>
        </p:grpSpPr>
        <p:sp>
          <p:nvSpPr>
            <p:cNvPr id="275" name="Google Shape;275;p19"/>
            <p:cNvSpPr/>
            <p:nvPr/>
          </p:nvSpPr>
          <p:spPr>
            <a:xfrm>
              <a:off x="17957569"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6" name="Google Shape;276;p19"/>
            <p:cNvSpPr/>
            <p:nvPr/>
          </p:nvSpPr>
          <p:spPr>
            <a:xfrm>
              <a:off x="17957569"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7" name="Google Shape;277;p19"/>
            <p:cNvSpPr/>
            <p:nvPr/>
          </p:nvSpPr>
          <p:spPr>
            <a:xfrm>
              <a:off x="17957569"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9"/>
            <p:cNvSpPr/>
            <p:nvPr/>
          </p:nvSpPr>
          <p:spPr>
            <a:xfrm>
              <a:off x="18219340"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9" name="Google Shape;279;p19"/>
            <p:cNvSpPr/>
            <p:nvPr/>
          </p:nvSpPr>
          <p:spPr>
            <a:xfrm>
              <a:off x="18219340"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9"/>
            <p:cNvSpPr/>
            <p:nvPr/>
          </p:nvSpPr>
          <p:spPr>
            <a:xfrm>
              <a:off x="18219340"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9"/>
            <p:cNvSpPr/>
            <p:nvPr/>
          </p:nvSpPr>
          <p:spPr>
            <a:xfrm>
              <a:off x="18481112"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9"/>
            <p:cNvSpPr/>
            <p:nvPr/>
          </p:nvSpPr>
          <p:spPr>
            <a:xfrm>
              <a:off x="18481112"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9"/>
            <p:cNvSpPr/>
            <p:nvPr/>
          </p:nvSpPr>
          <p:spPr>
            <a:xfrm>
              <a:off x="18481112"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4" name="Google Shape;284;p19"/>
            <p:cNvSpPr/>
            <p:nvPr/>
          </p:nvSpPr>
          <p:spPr>
            <a:xfrm>
              <a:off x="18742885"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5" name="Google Shape;285;p19"/>
            <p:cNvSpPr/>
            <p:nvPr/>
          </p:nvSpPr>
          <p:spPr>
            <a:xfrm>
              <a:off x="18742885"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6" name="Google Shape;286;p19"/>
            <p:cNvSpPr/>
            <p:nvPr/>
          </p:nvSpPr>
          <p:spPr>
            <a:xfrm>
              <a:off x="18742885"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7" name="Google Shape;287;p19"/>
            <p:cNvSpPr/>
            <p:nvPr/>
          </p:nvSpPr>
          <p:spPr>
            <a:xfrm>
              <a:off x="19004657"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8" name="Google Shape;288;p19"/>
            <p:cNvSpPr/>
            <p:nvPr/>
          </p:nvSpPr>
          <p:spPr>
            <a:xfrm>
              <a:off x="19004657"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9" name="Google Shape;289;p19"/>
            <p:cNvSpPr/>
            <p:nvPr/>
          </p:nvSpPr>
          <p:spPr>
            <a:xfrm>
              <a:off x="19004657"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0" name="Google Shape;290;p19"/>
            <p:cNvSpPr/>
            <p:nvPr/>
          </p:nvSpPr>
          <p:spPr>
            <a:xfrm>
              <a:off x="19266428"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1" name="Google Shape;291;p19"/>
            <p:cNvSpPr/>
            <p:nvPr/>
          </p:nvSpPr>
          <p:spPr>
            <a:xfrm>
              <a:off x="19266428"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2" name="Google Shape;292;p19"/>
            <p:cNvSpPr/>
            <p:nvPr/>
          </p:nvSpPr>
          <p:spPr>
            <a:xfrm>
              <a:off x="19266428"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3" name="Google Shape;293;p19"/>
            <p:cNvSpPr/>
            <p:nvPr/>
          </p:nvSpPr>
          <p:spPr>
            <a:xfrm>
              <a:off x="19528201"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p19"/>
            <p:cNvSpPr/>
            <p:nvPr/>
          </p:nvSpPr>
          <p:spPr>
            <a:xfrm>
              <a:off x="19528201"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p19"/>
            <p:cNvSpPr/>
            <p:nvPr/>
          </p:nvSpPr>
          <p:spPr>
            <a:xfrm>
              <a:off x="19528201"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p19"/>
            <p:cNvSpPr/>
            <p:nvPr/>
          </p:nvSpPr>
          <p:spPr>
            <a:xfrm>
              <a:off x="19789973" y="10366176"/>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p19"/>
            <p:cNvSpPr/>
            <p:nvPr/>
          </p:nvSpPr>
          <p:spPr>
            <a:xfrm>
              <a:off x="19789973" y="10104404"/>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p19"/>
            <p:cNvSpPr/>
            <p:nvPr/>
          </p:nvSpPr>
          <p:spPr>
            <a:xfrm>
              <a:off x="19789973" y="9842632"/>
              <a:ext cx="52705" cy="52705"/>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C1272C"/>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 name="Título 2">
            <a:extLst>
              <a:ext uri="{FF2B5EF4-FFF2-40B4-BE49-F238E27FC236}">
                <a16:creationId xmlns:a16="http://schemas.microsoft.com/office/drawing/2014/main" id="{8E1B2107-1271-4CAB-9998-EC13692B506B}"/>
              </a:ext>
            </a:extLst>
          </p:cNvPr>
          <p:cNvSpPr>
            <a:spLocks noGrp="1"/>
          </p:cNvSpPr>
          <p:nvPr>
            <p:ph type="title"/>
          </p:nvPr>
        </p:nvSpPr>
        <p:spPr>
          <a:xfrm>
            <a:off x="1165977" y="3643317"/>
            <a:ext cx="15812700" cy="2708434"/>
          </a:xfrm>
        </p:spPr>
        <p:txBody>
          <a:bodyPr/>
          <a:lstStyle/>
          <a:p>
            <a:r>
              <a:rPr lang="pt-BR" sz="8800" dirty="0">
                <a:solidFill>
                  <a:schemeClr val="bg1"/>
                </a:solidFill>
                <a:effectLst>
                  <a:outerShdw blurRad="38100" dist="38100" dir="2700000" algn="tl">
                    <a:srgbClr val="000000">
                      <a:alpha val="43137"/>
                    </a:srgbClr>
                  </a:outerShdw>
                </a:effectLst>
              </a:rPr>
              <a:t>Associação de tabelas</a:t>
            </a:r>
            <a:br>
              <a:rPr lang="pt-BR" sz="8800" dirty="0">
                <a:solidFill>
                  <a:schemeClr val="bg1"/>
                </a:solidFill>
                <a:effectLst>
                  <a:outerShdw blurRad="38100" dist="38100" dir="2700000" algn="tl">
                    <a:srgbClr val="000000">
                      <a:alpha val="43137"/>
                    </a:srgbClr>
                  </a:outerShdw>
                </a:effectLst>
              </a:rPr>
            </a:br>
            <a:r>
              <a:rPr lang="pt-BR" sz="8800" dirty="0">
                <a:solidFill>
                  <a:schemeClr val="bg1"/>
                </a:solidFill>
                <a:effectLst>
                  <a:outerShdw blurRad="38100" dist="38100" dir="2700000" algn="tl">
                    <a:srgbClr val="000000">
                      <a:alpha val="43137"/>
                    </a:srgbClr>
                  </a:outerShdw>
                </a:effectLst>
              </a:rPr>
              <a:t>(preparando as tabelas)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4" name="Google Shape;353;p20">
            <a:extLst>
              <a:ext uri="{FF2B5EF4-FFF2-40B4-BE49-F238E27FC236}">
                <a16:creationId xmlns:a16="http://schemas.microsoft.com/office/drawing/2014/main" id="{634147EA-7C84-4739-BEA7-F8920C330334}"/>
              </a:ext>
            </a:extLst>
          </p:cNvPr>
          <p:cNvSpPr txBox="1"/>
          <p:nvPr/>
        </p:nvSpPr>
        <p:spPr>
          <a:xfrm>
            <a:off x="6458119" y="4832848"/>
            <a:ext cx="13358206" cy="6057221"/>
          </a:xfrm>
          <a:prstGeom prst="rect">
            <a:avLst/>
          </a:prstGeom>
          <a:noFill/>
          <a:ln>
            <a:noFill/>
          </a:ln>
        </p:spPr>
        <p:txBody>
          <a:bodyPr spcFirstLastPara="1" wrap="square" lIns="91425" tIns="91425" rIns="91425" bIns="91425" anchor="t" anchorCtr="0">
            <a:noAutofit/>
          </a:bodyPr>
          <a:lstStyle/>
          <a:p>
            <a:pPr>
              <a:lnSpc>
                <a:spcPct val="150000"/>
              </a:lnSpc>
            </a:pPr>
            <a:r>
              <a:rPr lang="pt-BR" sz="3200" dirty="0">
                <a:solidFill>
                  <a:srgbClr val="FFFF00"/>
                </a:solidFill>
              </a:rPr>
              <a:t>EXEMPLO 3:</a:t>
            </a:r>
          </a:p>
          <a:p>
            <a:pPr>
              <a:lnSpc>
                <a:spcPct val="150000"/>
              </a:lnSpc>
            </a:pPr>
            <a:endParaRPr lang="pt-BR" sz="3200" dirty="0">
              <a:solidFill>
                <a:schemeClr val="bg1"/>
              </a:solidFill>
            </a:endParaRPr>
          </a:p>
          <a:p>
            <a:pPr>
              <a:lnSpc>
                <a:spcPct val="150000"/>
              </a:lnSpc>
            </a:pPr>
            <a:r>
              <a:rPr lang="pt-BR" sz="3200" b="1" dirty="0">
                <a:solidFill>
                  <a:srgbClr val="00B050"/>
                </a:solidFill>
              </a:rPr>
              <a:t>A ideia agora </a:t>
            </a:r>
            <a:r>
              <a:rPr lang="pt-BR" sz="3200" dirty="0">
                <a:solidFill>
                  <a:schemeClr val="bg1"/>
                </a:solidFill>
              </a:rPr>
              <a:t>trigger </a:t>
            </a:r>
            <a:r>
              <a:rPr lang="pt-BR" sz="3200" dirty="0">
                <a:solidFill>
                  <a:srgbClr val="FFFF00"/>
                </a:solidFill>
              </a:rPr>
              <a:t>que quando for realizar um DELETE de algum NOME de CLIENTE, verifique se existe alguma LOCACAO para o mesmo.</a:t>
            </a:r>
            <a:r>
              <a:rPr lang="pt-BR" sz="3200" dirty="0">
                <a:solidFill>
                  <a:schemeClr val="bg1"/>
                </a:solidFill>
              </a:rPr>
              <a:t> Se existir</a:t>
            </a:r>
            <a:r>
              <a:rPr lang="pt-BR" sz="3200" dirty="0">
                <a:solidFill>
                  <a:srgbClr val="FFFF00"/>
                </a:solidFill>
              </a:rPr>
              <a:t>, forneça um aviso para o usuário que não pode excluir aquele CLIENTE pois existe uma locação associada à ele</a:t>
            </a:r>
          </a:p>
          <a:p>
            <a:pPr>
              <a:lnSpc>
                <a:spcPct val="150000"/>
              </a:lnSpc>
            </a:pPr>
            <a:endParaRPr lang="pt-BR" sz="3200" b="1" dirty="0">
              <a:solidFill>
                <a:schemeClr val="bg1"/>
              </a:solidFill>
            </a:endParaRPr>
          </a:p>
          <a:p>
            <a:pPr>
              <a:lnSpc>
                <a:spcPct val="150000"/>
              </a:lnSpc>
            </a:pPr>
            <a:r>
              <a:rPr lang="pt-BR" sz="3200" dirty="0">
                <a:solidFill>
                  <a:schemeClr val="bg1"/>
                </a:solidFill>
              </a:rPr>
              <a:t>Veja no próximo slide...</a:t>
            </a:r>
            <a:endParaRPr lang="pt-BR" sz="3200" dirty="0">
              <a:solidFill>
                <a:srgbClr val="FF0000"/>
              </a:solidFill>
            </a:endParaRPr>
          </a:p>
        </p:txBody>
      </p:sp>
      <p:pic>
        <p:nvPicPr>
          <p:cNvPr id="3" name="Imagem 2">
            <a:extLst>
              <a:ext uri="{FF2B5EF4-FFF2-40B4-BE49-F238E27FC236}">
                <a16:creationId xmlns:a16="http://schemas.microsoft.com/office/drawing/2014/main" id="{EA2B646A-D546-47C4-8E3D-CAA143E7B007}"/>
              </a:ext>
            </a:extLst>
          </p:cNvPr>
          <p:cNvPicPr>
            <a:picLocks noChangeAspect="1"/>
          </p:cNvPicPr>
          <p:nvPr/>
        </p:nvPicPr>
        <p:blipFill>
          <a:blip r:embed="rId3"/>
          <a:stretch>
            <a:fillRect/>
          </a:stretch>
        </p:blipFill>
        <p:spPr>
          <a:xfrm>
            <a:off x="9368853" y="250032"/>
            <a:ext cx="10565321" cy="5743200"/>
          </a:xfrm>
          <a:prstGeom prst="rect">
            <a:avLst/>
          </a:prstGeom>
        </p:spPr>
      </p:pic>
    </p:spTree>
    <p:extLst>
      <p:ext uri="{BB962C8B-B14F-4D97-AF65-F5344CB8AC3E}">
        <p14:creationId xmlns:p14="http://schemas.microsoft.com/office/powerpoint/2010/main" val="2297636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39297"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62288" y="681557"/>
            <a:ext cx="18292265" cy="1120163"/>
          </a:xfrm>
          <a:prstGeom prst="rect">
            <a:avLst/>
          </a:prstGeom>
          <a:noFill/>
          <a:ln>
            <a:noFill/>
          </a:ln>
        </p:spPr>
        <p:txBody>
          <a:bodyPr spcFirstLastPara="1" wrap="square" lIns="0" tIns="12050" rIns="0" bIns="0" anchor="t" anchorCtr="0">
            <a:spAutoFit/>
          </a:bodyPr>
          <a:lstStyle/>
          <a:p>
            <a:r>
              <a:rPr lang="it-IT" sz="7200" dirty="0">
                <a:solidFill>
                  <a:srgbClr val="B3B3B3"/>
                </a:solidFill>
                <a:effectLst>
                  <a:outerShdw blurRad="38100" dist="38100" dir="2700000" algn="tl">
                    <a:srgbClr val="000000">
                      <a:alpha val="43137"/>
                    </a:srgbClr>
                  </a:outerShdw>
                </a:effectLst>
                <a:sym typeface="Montserrat ExtraBold"/>
              </a:rPr>
              <a:t>TRIGGER</a:t>
            </a:r>
            <a:endParaRPr sz="7200" dirty="0">
              <a:solidFill>
                <a:srgbClr val="B3B3B3"/>
              </a:solidFill>
              <a:effectLst>
                <a:outerShdw blurRad="38100" dist="38100" dir="2700000" algn="tl">
                  <a:srgbClr val="000000">
                    <a:alpha val="43137"/>
                  </a:srgbClr>
                </a:outerShdw>
              </a:effectLst>
              <a:sym typeface="Montserrat ExtraBold"/>
            </a:endParaRPr>
          </a:p>
        </p:txBody>
      </p:sp>
      <p:sp>
        <p:nvSpPr>
          <p:cNvPr id="3" name="Google Shape;353;p20">
            <a:extLst>
              <a:ext uri="{FF2B5EF4-FFF2-40B4-BE49-F238E27FC236}">
                <a16:creationId xmlns:a16="http://schemas.microsoft.com/office/drawing/2014/main" id="{48CE7639-C803-B81F-28E4-89871A7EC826}"/>
              </a:ext>
            </a:extLst>
          </p:cNvPr>
          <p:cNvSpPr txBox="1"/>
          <p:nvPr/>
        </p:nvSpPr>
        <p:spPr>
          <a:xfrm>
            <a:off x="6009718" y="784043"/>
            <a:ext cx="13410884" cy="9583784"/>
          </a:xfrm>
          <a:prstGeom prst="rect">
            <a:avLst/>
          </a:prstGeom>
          <a:noFill/>
          <a:ln>
            <a:noFill/>
          </a:ln>
        </p:spPr>
        <p:txBody>
          <a:bodyPr spcFirstLastPara="1" wrap="square" lIns="91425" tIns="91425" rIns="91425" bIns="91425" anchor="t" anchorCtr="0">
            <a:noAutofit/>
          </a:bodyPr>
          <a:lstStyle/>
          <a:p>
            <a:pPr>
              <a:lnSpc>
                <a:spcPct val="150000"/>
              </a:lnSpc>
            </a:pPr>
            <a:r>
              <a:rPr lang="pt-BR" sz="2200" dirty="0">
                <a:solidFill>
                  <a:srgbClr val="FF0000"/>
                </a:solidFill>
              </a:rPr>
              <a:t>DELIMITER //</a:t>
            </a:r>
          </a:p>
          <a:p>
            <a:pPr>
              <a:lnSpc>
                <a:spcPct val="150000"/>
              </a:lnSpc>
            </a:pPr>
            <a:endParaRPr lang="pt-BR" sz="2200" dirty="0">
              <a:solidFill>
                <a:srgbClr val="FF0000"/>
              </a:solidFill>
            </a:endParaRPr>
          </a:p>
          <a:p>
            <a:pPr>
              <a:lnSpc>
                <a:spcPct val="150000"/>
              </a:lnSpc>
            </a:pPr>
            <a:r>
              <a:rPr lang="pt-BR" sz="2200" dirty="0">
                <a:solidFill>
                  <a:schemeClr val="bg1"/>
                </a:solidFill>
              </a:rPr>
              <a:t>CREATE TRIGGER </a:t>
            </a:r>
            <a:r>
              <a:rPr lang="pt-BR" sz="2200" dirty="0" err="1">
                <a:solidFill>
                  <a:schemeClr val="bg1"/>
                </a:solidFill>
              </a:rPr>
              <a:t>before_delete_clientes</a:t>
            </a:r>
            <a:endParaRPr lang="pt-BR" sz="2200" dirty="0">
              <a:solidFill>
                <a:schemeClr val="bg1"/>
              </a:solidFill>
            </a:endParaRPr>
          </a:p>
          <a:p>
            <a:pPr>
              <a:lnSpc>
                <a:spcPct val="150000"/>
              </a:lnSpc>
            </a:pPr>
            <a:r>
              <a:rPr lang="pt-BR" sz="2200" dirty="0">
                <a:solidFill>
                  <a:srgbClr val="FFC000"/>
                </a:solidFill>
              </a:rPr>
              <a:t>BEFORE</a:t>
            </a:r>
            <a:r>
              <a:rPr lang="pt-BR" sz="2200" dirty="0">
                <a:solidFill>
                  <a:schemeClr val="bg1"/>
                </a:solidFill>
              </a:rPr>
              <a:t> DELETE ON CLIENTES</a:t>
            </a:r>
          </a:p>
          <a:p>
            <a:pPr>
              <a:lnSpc>
                <a:spcPct val="150000"/>
              </a:lnSpc>
            </a:pPr>
            <a:r>
              <a:rPr lang="pt-BR" sz="2200" dirty="0">
                <a:solidFill>
                  <a:schemeClr val="bg1"/>
                </a:solidFill>
              </a:rPr>
              <a:t>FOR EACH ROW</a:t>
            </a:r>
          </a:p>
          <a:p>
            <a:pPr>
              <a:lnSpc>
                <a:spcPct val="150000"/>
              </a:lnSpc>
            </a:pPr>
            <a:r>
              <a:rPr lang="pt-BR" sz="2200" dirty="0">
                <a:solidFill>
                  <a:schemeClr val="bg1"/>
                </a:solidFill>
              </a:rPr>
              <a:t>BEGIN</a:t>
            </a:r>
          </a:p>
          <a:p>
            <a:pPr>
              <a:lnSpc>
                <a:spcPct val="150000"/>
              </a:lnSpc>
            </a:pPr>
            <a:r>
              <a:rPr lang="pt-BR" sz="2200" dirty="0">
                <a:solidFill>
                  <a:schemeClr val="bg1"/>
                </a:solidFill>
              </a:rPr>
              <a:t>    DECLARE </a:t>
            </a:r>
            <a:r>
              <a:rPr lang="pt-BR" sz="2200" dirty="0" err="1">
                <a:solidFill>
                  <a:schemeClr val="bg1"/>
                </a:solidFill>
              </a:rPr>
              <a:t>locacoes_count</a:t>
            </a:r>
            <a:r>
              <a:rPr lang="pt-BR" sz="2200" dirty="0">
                <a:solidFill>
                  <a:schemeClr val="bg1"/>
                </a:solidFill>
              </a:rPr>
              <a:t> INT;</a:t>
            </a:r>
          </a:p>
          <a:p>
            <a:pPr>
              <a:lnSpc>
                <a:spcPct val="150000"/>
              </a:lnSpc>
            </a:pPr>
            <a:r>
              <a:rPr lang="pt-BR" sz="2200" dirty="0">
                <a:solidFill>
                  <a:schemeClr val="bg1"/>
                </a:solidFill>
              </a:rPr>
              <a:t>    </a:t>
            </a:r>
          </a:p>
          <a:p>
            <a:pPr>
              <a:lnSpc>
                <a:spcPct val="150000"/>
              </a:lnSpc>
            </a:pPr>
            <a:r>
              <a:rPr lang="pt-BR" sz="2200" dirty="0">
                <a:solidFill>
                  <a:schemeClr val="bg1"/>
                </a:solidFill>
              </a:rPr>
              <a:t>    </a:t>
            </a:r>
            <a:r>
              <a:rPr lang="pt-BR" sz="2200" dirty="0">
                <a:solidFill>
                  <a:srgbClr val="00B050"/>
                </a:solidFill>
              </a:rPr>
              <a:t>-- Verifica se existe alguma locação associada ao cliente que está sendo deletado</a:t>
            </a:r>
          </a:p>
          <a:p>
            <a:pPr>
              <a:lnSpc>
                <a:spcPct val="150000"/>
              </a:lnSpc>
            </a:pPr>
            <a:r>
              <a:rPr lang="pt-BR" sz="2200" dirty="0">
                <a:solidFill>
                  <a:schemeClr val="bg1"/>
                </a:solidFill>
              </a:rPr>
              <a:t>    SELECT COUNT(*) INTO </a:t>
            </a:r>
            <a:r>
              <a:rPr lang="pt-BR" sz="2200" dirty="0" err="1">
                <a:solidFill>
                  <a:schemeClr val="bg1"/>
                </a:solidFill>
              </a:rPr>
              <a:t>locacoes_count</a:t>
            </a:r>
            <a:endParaRPr lang="pt-BR" sz="2200" dirty="0">
              <a:solidFill>
                <a:schemeClr val="bg1"/>
              </a:solidFill>
            </a:endParaRPr>
          </a:p>
          <a:p>
            <a:pPr>
              <a:lnSpc>
                <a:spcPct val="150000"/>
              </a:lnSpc>
            </a:pPr>
            <a:r>
              <a:rPr lang="pt-BR" sz="2200" dirty="0">
                <a:solidFill>
                  <a:schemeClr val="bg1"/>
                </a:solidFill>
              </a:rPr>
              <a:t>    FROM LOCACOES</a:t>
            </a:r>
          </a:p>
          <a:p>
            <a:pPr>
              <a:lnSpc>
                <a:spcPct val="150000"/>
              </a:lnSpc>
            </a:pPr>
            <a:r>
              <a:rPr lang="pt-BR" sz="2200" dirty="0">
                <a:solidFill>
                  <a:schemeClr val="bg1"/>
                </a:solidFill>
              </a:rPr>
              <a:t>    WHERE CODCLIENTE = </a:t>
            </a:r>
            <a:r>
              <a:rPr lang="pt-BR" sz="2200" dirty="0" err="1">
                <a:solidFill>
                  <a:schemeClr val="bg1"/>
                </a:solidFill>
              </a:rPr>
              <a:t>OLD.Código</a:t>
            </a:r>
            <a:r>
              <a:rPr lang="pt-BR" sz="2200" dirty="0">
                <a:solidFill>
                  <a:schemeClr val="bg1"/>
                </a:solidFill>
              </a:rPr>
              <a:t>;</a:t>
            </a:r>
          </a:p>
          <a:p>
            <a:pPr>
              <a:lnSpc>
                <a:spcPct val="150000"/>
              </a:lnSpc>
            </a:pPr>
            <a:r>
              <a:rPr lang="pt-BR" sz="2200" dirty="0">
                <a:solidFill>
                  <a:schemeClr val="bg1"/>
                </a:solidFill>
              </a:rPr>
              <a:t>    </a:t>
            </a:r>
          </a:p>
          <a:p>
            <a:pPr>
              <a:lnSpc>
                <a:spcPct val="150000"/>
              </a:lnSpc>
            </a:pPr>
            <a:r>
              <a:rPr lang="pt-BR" sz="2200" dirty="0">
                <a:solidFill>
                  <a:schemeClr val="bg1"/>
                </a:solidFill>
              </a:rPr>
              <a:t>    </a:t>
            </a:r>
            <a:r>
              <a:rPr lang="pt-BR" sz="2200" dirty="0">
                <a:solidFill>
                  <a:srgbClr val="00B050"/>
                </a:solidFill>
              </a:rPr>
              <a:t>-- Se existir alguma locação associada, emite um aviso e cancela a deleção</a:t>
            </a:r>
          </a:p>
          <a:p>
            <a:pPr>
              <a:lnSpc>
                <a:spcPct val="150000"/>
              </a:lnSpc>
            </a:pPr>
            <a:r>
              <a:rPr lang="pt-BR" sz="2200" dirty="0">
                <a:solidFill>
                  <a:schemeClr val="bg1"/>
                </a:solidFill>
              </a:rPr>
              <a:t>    IF </a:t>
            </a:r>
            <a:r>
              <a:rPr lang="pt-BR" sz="2200" dirty="0" err="1">
                <a:solidFill>
                  <a:schemeClr val="bg1"/>
                </a:solidFill>
              </a:rPr>
              <a:t>locacoes_count</a:t>
            </a:r>
            <a:r>
              <a:rPr lang="pt-BR" sz="2200" dirty="0">
                <a:solidFill>
                  <a:schemeClr val="bg1"/>
                </a:solidFill>
              </a:rPr>
              <a:t> &gt; 0 THEN</a:t>
            </a:r>
          </a:p>
          <a:p>
            <a:pPr>
              <a:lnSpc>
                <a:spcPct val="150000"/>
              </a:lnSpc>
            </a:pPr>
            <a:r>
              <a:rPr lang="pt-BR" sz="2200" dirty="0">
                <a:solidFill>
                  <a:schemeClr val="bg1"/>
                </a:solidFill>
              </a:rPr>
              <a:t>        SIGNAL SQLSTATE '45000'</a:t>
            </a:r>
          </a:p>
          <a:p>
            <a:pPr>
              <a:lnSpc>
                <a:spcPct val="150000"/>
              </a:lnSpc>
            </a:pPr>
            <a:r>
              <a:rPr lang="pt-BR" sz="2200" dirty="0">
                <a:solidFill>
                  <a:schemeClr val="bg1"/>
                </a:solidFill>
              </a:rPr>
              <a:t>        SET MESSAGE_TEXT = </a:t>
            </a:r>
            <a:r>
              <a:rPr lang="pt-BR" sz="2200" dirty="0">
                <a:solidFill>
                  <a:srgbClr val="FFFF00"/>
                </a:solidFill>
              </a:rPr>
              <a:t>'Não é possível excluir o cliente - existe uma locação associada';</a:t>
            </a:r>
          </a:p>
          <a:p>
            <a:pPr>
              <a:lnSpc>
                <a:spcPct val="150000"/>
              </a:lnSpc>
            </a:pPr>
            <a:r>
              <a:rPr lang="pt-BR" sz="2200" dirty="0">
                <a:solidFill>
                  <a:schemeClr val="bg1"/>
                </a:solidFill>
              </a:rPr>
              <a:t>    END IF;</a:t>
            </a:r>
          </a:p>
          <a:p>
            <a:pPr>
              <a:lnSpc>
                <a:spcPct val="150000"/>
              </a:lnSpc>
            </a:pPr>
            <a:r>
              <a:rPr lang="pt-BR" sz="2200" dirty="0">
                <a:solidFill>
                  <a:srgbClr val="FF0000"/>
                </a:solidFill>
              </a:rPr>
              <a:t>END //</a:t>
            </a:r>
          </a:p>
          <a:p>
            <a:pPr>
              <a:lnSpc>
                <a:spcPct val="150000"/>
              </a:lnSpc>
            </a:pPr>
            <a:endParaRPr lang="pt-BR" sz="2200" dirty="0">
              <a:solidFill>
                <a:srgbClr val="FF0000"/>
              </a:solidFill>
            </a:endParaRPr>
          </a:p>
        </p:txBody>
      </p:sp>
      <p:pic>
        <p:nvPicPr>
          <p:cNvPr id="6" name="Imagem 5">
            <a:extLst>
              <a:ext uri="{FF2B5EF4-FFF2-40B4-BE49-F238E27FC236}">
                <a16:creationId xmlns:a16="http://schemas.microsoft.com/office/drawing/2014/main" id="{25444A04-EE6B-4297-AFBF-2E703C846290}"/>
              </a:ext>
            </a:extLst>
          </p:cNvPr>
          <p:cNvPicPr>
            <a:picLocks noChangeAspect="1"/>
          </p:cNvPicPr>
          <p:nvPr/>
        </p:nvPicPr>
        <p:blipFill>
          <a:blip r:embed="rId3"/>
          <a:stretch>
            <a:fillRect/>
          </a:stretch>
        </p:blipFill>
        <p:spPr>
          <a:xfrm>
            <a:off x="11794113" y="1202996"/>
            <a:ext cx="7760440" cy="2976305"/>
          </a:xfrm>
          <a:prstGeom prst="rect">
            <a:avLst/>
          </a:prstGeom>
        </p:spPr>
      </p:pic>
    </p:spTree>
    <p:extLst>
      <p:ext uri="{BB962C8B-B14F-4D97-AF65-F5344CB8AC3E}">
        <p14:creationId xmlns:p14="http://schemas.microsoft.com/office/powerpoint/2010/main" val="2853875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405"/>
        <p:cNvGrpSpPr/>
        <p:nvPr/>
      </p:nvGrpSpPr>
      <p:grpSpPr>
        <a:xfrm>
          <a:off x="0" y="0"/>
          <a:ext cx="0" cy="0"/>
          <a:chOff x="0" y="0"/>
          <a:chExt cx="0" cy="0"/>
        </a:xfrm>
      </p:grpSpPr>
      <p:grpSp>
        <p:nvGrpSpPr>
          <p:cNvPr id="1406" name="Google Shape;1406;p32"/>
          <p:cNvGrpSpPr/>
          <p:nvPr/>
        </p:nvGrpSpPr>
        <p:grpSpPr>
          <a:xfrm>
            <a:off x="0" y="0"/>
            <a:ext cx="20104100" cy="11308556"/>
            <a:chOff x="0" y="0"/>
            <a:chExt cx="20104100" cy="11308556"/>
          </a:xfrm>
        </p:grpSpPr>
        <p:pic>
          <p:nvPicPr>
            <p:cNvPr id="1407" name="Google Shape;1407;p32"/>
            <p:cNvPicPr preferRelativeResize="0"/>
            <p:nvPr/>
          </p:nvPicPr>
          <p:blipFill rotWithShape="1">
            <a:blip r:embed="rId3">
              <a:alphaModFix/>
            </a:blip>
            <a:srcRect/>
            <a:stretch/>
          </p:blipFill>
          <p:spPr>
            <a:xfrm>
              <a:off x="0" y="0"/>
              <a:ext cx="20104100" cy="11308556"/>
            </a:xfrm>
            <a:prstGeom prst="rect">
              <a:avLst/>
            </a:prstGeom>
            <a:noFill/>
            <a:ln>
              <a:noFill/>
            </a:ln>
          </p:spPr>
        </p:pic>
        <p:sp>
          <p:nvSpPr>
            <p:cNvPr id="1408" name="Google Shape;1408;p32"/>
            <p:cNvSpPr/>
            <p:nvPr/>
          </p:nvSpPr>
          <p:spPr>
            <a:xfrm>
              <a:off x="2912068" y="4985450"/>
              <a:ext cx="5242560" cy="1337945"/>
            </a:xfrm>
            <a:custGeom>
              <a:avLst/>
              <a:gdLst/>
              <a:ahLst/>
              <a:cxnLst/>
              <a:rect l="l" t="t" r="r" b="b"/>
              <a:pathLst>
                <a:path w="5242559" h="1337945" extrusionOk="0">
                  <a:moveTo>
                    <a:pt x="5242028" y="0"/>
                  </a:moveTo>
                  <a:lnTo>
                    <a:pt x="0" y="0"/>
                  </a:lnTo>
                  <a:lnTo>
                    <a:pt x="0" y="1337655"/>
                  </a:lnTo>
                  <a:lnTo>
                    <a:pt x="5242028" y="1337655"/>
                  </a:lnTo>
                  <a:lnTo>
                    <a:pt x="5242028" y="0"/>
                  </a:lnTo>
                  <a:close/>
                </a:path>
              </a:pathLst>
            </a:custGeom>
            <a:solidFill>
              <a:srgbClr val="E2101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9" name="Google Shape;1409;p32"/>
            <p:cNvSpPr/>
            <p:nvPr/>
          </p:nvSpPr>
          <p:spPr>
            <a:xfrm>
              <a:off x="2911983" y="5156523"/>
              <a:ext cx="5242560" cy="993775"/>
            </a:xfrm>
            <a:custGeom>
              <a:avLst/>
              <a:gdLst/>
              <a:ahLst/>
              <a:cxnLst/>
              <a:rect l="l" t="t" r="r" b="b"/>
              <a:pathLst>
                <a:path w="5242559" h="993775" extrusionOk="0">
                  <a:moveTo>
                    <a:pt x="281571" y="938250"/>
                  </a:moveTo>
                  <a:lnTo>
                    <a:pt x="0" y="938250"/>
                  </a:lnTo>
                  <a:lnTo>
                    <a:pt x="0" y="973455"/>
                  </a:lnTo>
                  <a:lnTo>
                    <a:pt x="281571" y="973455"/>
                  </a:lnTo>
                  <a:lnTo>
                    <a:pt x="281571" y="938250"/>
                  </a:lnTo>
                  <a:close/>
                </a:path>
                <a:path w="5242559" h="993775" extrusionOk="0">
                  <a:moveTo>
                    <a:pt x="281571" y="712901"/>
                  </a:moveTo>
                  <a:lnTo>
                    <a:pt x="0" y="712901"/>
                  </a:lnTo>
                  <a:lnTo>
                    <a:pt x="0" y="748106"/>
                  </a:lnTo>
                  <a:lnTo>
                    <a:pt x="281571" y="748106"/>
                  </a:lnTo>
                  <a:lnTo>
                    <a:pt x="281571" y="712901"/>
                  </a:lnTo>
                  <a:close/>
                </a:path>
                <a:path w="5242559" h="993775" extrusionOk="0">
                  <a:moveTo>
                    <a:pt x="281571" y="479120"/>
                  </a:moveTo>
                  <a:lnTo>
                    <a:pt x="0" y="479120"/>
                  </a:lnTo>
                  <a:lnTo>
                    <a:pt x="0" y="514324"/>
                  </a:lnTo>
                  <a:lnTo>
                    <a:pt x="281571" y="514324"/>
                  </a:lnTo>
                  <a:lnTo>
                    <a:pt x="281571" y="479120"/>
                  </a:lnTo>
                  <a:close/>
                </a:path>
                <a:path w="5242559" h="993775" extrusionOk="0">
                  <a:moveTo>
                    <a:pt x="281571" y="248475"/>
                  </a:moveTo>
                  <a:lnTo>
                    <a:pt x="0" y="248475"/>
                  </a:lnTo>
                  <a:lnTo>
                    <a:pt x="0" y="283730"/>
                  </a:lnTo>
                  <a:lnTo>
                    <a:pt x="281571" y="283730"/>
                  </a:lnTo>
                  <a:lnTo>
                    <a:pt x="281571" y="248475"/>
                  </a:lnTo>
                  <a:close/>
                </a:path>
                <a:path w="5242559" h="993775" extrusionOk="0">
                  <a:moveTo>
                    <a:pt x="281571" y="23812"/>
                  </a:moveTo>
                  <a:lnTo>
                    <a:pt x="0" y="23812"/>
                  </a:lnTo>
                  <a:lnTo>
                    <a:pt x="0" y="59016"/>
                  </a:lnTo>
                  <a:lnTo>
                    <a:pt x="281571" y="59016"/>
                  </a:lnTo>
                  <a:lnTo>
                    <a:pt x="281571" y="23812"/>
                  </a:lnTo>
                  <a:close/>
                </a:path>
                <a:path w="5242559" h="993775" extrusionOk="0">
                  <a:moveTo>
                    <a:pt x="1289888" y="204787"/>
                  </a:moveTo>
                  <a:lnTo>
                    <a:pt x="1287195" y="184924"/>
                  </a:lnTo>
                  <a:lnTo>
                    <a:pt x="1284528" y="165150"/>
                  </a:lnTo>
                  <a:lnTo>
                    <a:pt x="1272222" y="130467"/>
                  </a:lnTo>
                  <a:lnTo>
                    <a:pt x="1229385" y="74917"/>
                  </a:lnTo>
                  <a:lnTo>
                    <a:pt x="1166685" y="36169"/>
                  </a:lnTo>
                  <a:lnTo>
                    <a:pt x="1129525" y="22491"/>
                  </a:lnTo>
                  <a:lnTo>
                    <a:pt x="1089393" y="12280"/>
                  </a:lnTo>
                  <a:lnTo>
                    <a:pt x="1046924" y="5295"/>
                  </a:lnTo>
                  <a:lnTo>
                    <a:pt x="1002792" y="1282"/>
                  </a:lnTo>
                  <a:lnTo>
                    <a:pt x="957656" y="0"/>
                  </a:lnTo>
                  <a:lnTo>
                    <a:pt x="911479" y="1143"/>
                  </a:lnTo>
                  <a:lnTo>
                    <a:pt x="865327" y="4775"/>
                  </a:lnTo>
                  <a:lnTo>
                    <a:pt x="819670" y="11163"/>
                  </a:lnTo>
                  <a:lnTo>
                    <a:pt x="774928" y="20586"/>
                  </a:lnTo>
                  <a:lnTo>
                    <a:pt x="731558" y="33324"/>
                  </a:lnTo>
                  <a:lnTo>
                    <a:pt x="690016" y="49669"/>
                  </a:lnTo>
                  <a:lnTo>
                    <a:pt x="650760" y="69875"/>
                  </a:lnTo>
                  <a:lnTo>
                    <a:pt x="614222" y="94221"/>
                  </a:lnTo>
                  <a:lnTo>
                    <a:pt x="580872" y="123012"/>
                  </a:lnTo>
                  <a:lnTo>
                    <a:pt x="551141" y="156489"/>
                  </a:lnTo>
                  <a:lnTo>
                    <a:pt x="525487" y="194970"/>
                  </a:lnTo>
                  <a:lnTo>
                    <a:pt x="504355" y="238696"/>
                  </a:lnTo>
                  <a:lnTo>
                    <a:pt x="488200" y="287972"/>
                  </a:lnTo>
                  <a:lnTo>
                    <a:pt x="481558" y="338035"/>
                  </a:lnTo>
                  <a:lnTo>
                    <a:pt x="483577" y="384644"/>
                  </a:lnTo>
                  <a:lnTo>
                    <a:pt x="494474" y="427012"/>
                  </a:lnTo>
                  <a:lnTo>
                    <a:pt x="514477" y="464312"/>
                  </a:lnTo>
                  <a:lnTo>
                    <a:pt x="543801" y="495744"/>
                  </a:lnTo>
                  <a:lnTo>
                    <a:pt x="582663" y="520509"/>
                  </a:lnTo>
                  <a:lnTo>
                    <a:pt x="634098" y="542620"/>
                  </a:lnTo>
                  <a:lnTo>
                    <a:pt x="685101" y="560095"/>
                  </a:lnTo>
                  <a:lnTo>
                    <a:pt x="734580" y="574154"/>
                  </a:lnTo>
                  <a:lnTo>
                    <a:pt x="824623" y="597027"/>
                  </a:lnTo>
                  <a:lnTo>
                    <a:pt x="863003" y="608342"/>
                  </a:lnTo>
                  <a:lnTo>
                    <a:pt x="895477" y="621220"/>
                  </a:lnTo>
                  <a:lnTo>
                    <a:pt x="920978" y="636917"/>
                  </a:lnTo>
                  <a:lnTo>
                    <a:pt x="938403" y="656678"/>
                  </a:lnTo>
                  <a:lnTo>
                    <a:pt x="946658" y="681748"/>
                  </a:lnTo>
                  <a:lnTo>
                    <a:pt x="944651" y="713359"/>
                  </a:lnTo>
                  <a:lnTo>
                    <a:pt x="922705" y="754976"/>
                  </a:lnTo>
                  <a:lnTo>
                    <a:pt x="882992" y="784707"/>
                  </a:lnTo>
                  <a:lnTo>
                    <a:pt x="834351" y="802538"/>
                  </a:lnTo>
                  <a:lnTo>
                    <a:pt x="785672" y="808482"/>
                  </a:lnTo>
                  <a:lnTo>
                    <a:pt x="733640" y="802678"/>
                  </a:lnTo>
                  <a:lnTo>
                    <a:pt x="692861" y="785520"/>
                  </a:lnTo>
                  <a:lnTo>
                    <a:pt x="665060" y="757402"/>
                  </a:lnTo>
                  <a:lnTo>
                    <a:pt x="651979" y="718680"/>
                  </a:lnTo>
                  <a:lnTo>
                    <a:pt x="655332" y="669772"/>
                  </a:lnTo>
                  <a:lnTo>
                    <a:pt x="391109" y="669772"/>
                  </a:lnTo>
                  <a:lnTo>
                    <a:pt x="383362" y="726135"/>
                  </a:lnTo>
                  <a:lnTo>
                    <a:pt x="383374" y="775970"/>
                  </a:lnTo>
                  <a:lnTo>
                    <a:pt x="390588" y="819632"/>
                  </a:lnTo>
                  <a:lnTo>
                    <a:pt x="404507" y="857453"/>
                  </a:lnTo>
                  <a:lnTo>
                    <a:pt x="450291" y="917028"/>
                  </a:lnTo>
                  <a:lnTo>
                    <a:pt x="481114" y="939482"/>
                  </a:lnTo>
                  <a:lnTo>
                    <a:pt x="516521" y="957503"/>
                  </a:lnTo>
                  <a:lnTo>
                    <a:pt x="555980" y="971473"/>
                  </a:lnTo>
                  <a:lnTo>
                    <a:pt x="598970" y="981722"/>
                  </a:lnTo>
                  <a:lnTo>
                    <a:pt x="644969" y="988606"/>
                  </a:lnTo>
                  <a:lnTo>
                    <a:pt x="693445" y="992466"/>
                  </a:lnTo>
                  <a:lnTo>
                    <a:pt x="743877" y="993686"/>
                  </a:lnTo>
                  <a:lnTo>
                    <a:pt x="794664" y="991984"/>
                  </a:lnTo>
                  <a:lnTo>
                    <a:pt x="844905" y="986878"/>
                  </a:lnTo>
                  <a:lnTo>
                    <a:pt x="894105" y="978331"/>
                  </a:lnTo>
                  <a:lnTo>
                    <a:pt x="941819" y="966304"/>
                  </a:lnTo>
                  <a:lnTo>
                    <a:pt x="987564" y="950798"/>
                  </a:lnTo>
                  <a:lnTo>
                    <a:pt x="1030846" y="931760"/>
                  </a:lnTo>
                  <a:lnTo>
                    <a:pt x="1071219" y="909167"/>
                  </a:lnTo>
                  <a:lnTo>
                    <a:pt x="1108189" y="883005"/>
                  </a:lnTo>
                  <a:lnTo>
                    <a:pt x="1141298" y="853224"/>
                  </a:lnTo>
                  <a:lnTo>
                    <a:pt x="1170063" y="819823"/>
                  </a:lnTo>
                  <a:lnTo>
                    <a:pt x="1194015" y="782751"/>
                  </a:lnTo>
                  <a:lnTo>
                    <a:pt x="1212672" y="741984"/>
                  </a:lnTo>
                  <a:lnTo>
                    <a:pt x="1225575" y="697509"/>
                  </a:lnTo>
                  <a:lnTo>
                    <a:pt x="1233309" y="642226"/>
                  </a:lnTo>
                  <a:lnTo>
                    <a:pt x="1231950" y="594804"/>
                  </a:lnTo>
                  <a:lnTo>
                    <a:pt x="1222514" y="554507"/>
                  </a:lnTo>
                  <a:lnTo>
                    <a:pt x="1183284" y="492379"/>
                  </a:lnTo>
                  <a:lnTo>
                    <a:pt x="1123530" y="449999"/>
                  </a:lnTo>
                  <a:lnTo>
                    <a:pt x="1088415" y="434390"/>
                  </a:lnTo>
                  <a:lnTo>
                    <a:pt x="1051115" y="421538"/>
                  </a:lnTo>
                  <a:lnTo>
                    <a:pt x="1012647" y="410718"/>
                  </a:lnTo>
                  <a:lnTo>
                    <a:pt x="936078" y="392214"/>
                  </a:lnTo>
                  <a:lnTo>
                    <a:pt x="899960" y="383082"/>
                  </a:lnTo>
                  <a:lnTo>
                    <a:pt x="849528" y="367804"/>
                  </a:lnTo>
                  <a:lnTo>
                    <a:pt x="804138" y="346938"/>
                  </a:lnTo>
                  <a:lnTo>
                    <a:pt x="773887" y="316407"/>
                  </a:lnTo>
                  <a:lnTo>
                    <a:pt x="768934" y="272110"/>
                  </a:lnTo>
                  <a:lnTo>
                    <a:pt x="785317" y="238429"/>
                  </a:lnTo>
                  <a:lnTo>
                    <a:pt x="816013" y="210680"/>
                  </a:lnTo>
                  <a:lnTo>
                    <a:pt x="856195" y="191858"/>
                  </a:lnTo>
                  <a:lnTo>
                    <a:pt x="901052" y="184924"/>
                  </a:lnTo>
                  <a:lnTo>
                    <a:pt x="932332" y="186893"/>
                  </a:lnTo>
                  <a:lnTo>
                    <a:pt x="980084" y="202222"/>
                  </a:lnTo>
                  <a:lnTo>
                    <a:pt x="1008494" y="231711"/>
                  </a:lnTo>
                  <a:lnTo>
                    <a:pt x="1016889" y="273837"/>
                  </a:lnTo>
                  <a:lnTo>
                    <a:pt x="1012901" y="299847"/>
                  </a:lnTo>
                  <a:lnTo>
                    <a:pt x="1277099" y="299847"/>
                  </a:lnTo>
                  <a:lnTo>
                    <a:pt x="1287627" y="249605"/>
                  </a:lnTo>
                  <a:lnTo>
                    <a:pt x="1289888" y="204787"/>
                  </a:lnTo>
                  <a:close/>
                </a:path>
                <a:path w="5242559" h="993775" extrusionOk="0">
                  <a:moveTo>
                    <a:pt x="2244153" y="19761"/>
                  </a:moveTo>
                  <a:lnTo>
                    <a:pt x="1517561" y="19761"/>
                  </a:lnTo>
                  <a:lnTo>
                    <a:pt x="1314792" y="973645"/>
                  </a:lnTo>
                  <a:lnTo>
                    <a:pt x="2041398" y="973645"/>
                  </a:lnTo>
                  <a:lnTo>
                    <a:pt x="2080793" y="788670"/>
                  </a:lnTo>
                  <a:lnTo>
                    <a:pt x="1618399" y="788670"/>
                  </a:lnTo>
                  <a:lnTo>
                    <a:pt x="1661350" y="586536"/>
                  </a:lnTo>
                  <a:lnTo>
                    <a:pt x="2086737" y="586536"/>
                  </a:lnTo>
                  <a:lnTo>
                    <a:pt x="2125903" y="401612"/>
                  </a:lnTo>
                  <a:lnTo>
                    <a:pt x="1700504" y="401612"/>
                  </a:lnTo>
                  <a:lnTo>
                    <a:pt x="1742351" y="204736"/>
                  </a:lnTo>
                  <a:lnTo>
                    <a:pt x="2204758" y="204736"/>
                  </a:lnTo>
                  <a:lnTo>
                    <a:pt x="2244153" y="19761"/>
                  </a:lnTo>
                  <a:close/>
                </a:path>
                <a:path w="5242559" h="993775" extrusionOk="0">
                  <a:moveTo>
                    <a:pt x="3323475" y="19761"/>
                  </a:moveTo>
                  <a:lnTo>
                    <a:pt x="3085681" y="19761"/>
                  </a:lnTo>
                  <a:lnTo>
                    <a:pt x="2935084" y="727875"/>
                  </a:lnTo>
                  <a:lnTo>
                    <a:pt x="2931998" y="730554"/>
                  </a:lnTo>
                  <a:lnTo>
                    <a:pt x="2816326" y="243078"/>
                  </a:lnTo>
                  <a:lnTo>
                    <a:pt x="2763329" y="19761"/>
                  </a:lnTo>
                  <a:lnTo>
                    <a:pt x="2393416" y="19761"/>
                  </a:lnTo>
                  <a:lnTo>
                    <a:pt x="2190648" y="973645"/>
                  </a:lnTo>
                  <a:lnTo>
                    <a:pt x="2428443" y="973645"/>
                  </a:lnTo>
                  <a:lnTo>
                    <a:pt x="2583700" y="243078"/>
                  </a:lnTo>
                  <a:lnTo>
                    <a:pt x="2586329" y="243078"/>
                  </a:lnTo>
                  <a:lnTo>
                    <a:pt x="2754757" y="973645"/>
                  </a:lnTo>
                  <a:lnTo>
                    <a:pt x="3120707" y="973645"/>
                  </a:lnTo>
                  <a:lnTo>
                    <a:pt x="3172383" y="730554"/>
                  </a:lnTo>
                  <a:lnTo>
                    <a:pt x="3323475" y="19761"/>
                  </a:lnTo>
                  <a:close/>
                </a:path>
                <a:path w="5242559" h="993775" extrusionOk="0">
                  <a:moveTo>
                    <a:pt x="4293857" y="973645"/>
                  </a:moveTo>
                  <a:lnTo>
                    <a:pt x="4259923" y="787361"/>
                  </a:lnTo>
                  <a:lnTo>
                    <a:pt x="4226242" y="602399"/>
                  </a:lnTo>
                  <a:lnTo>
                    <a:pt x="4154043" y="206019"/>
                  </a:lnTo>
                  <a:lnTo>
                    <a:pt x="4120121" y="19761"/>
                  </a:lnTo>
                  <a:lnTo>
                    <a:pt x="3945966" y="19761"/>
                  </a:lnTo>
                  <a:lnTo>
                    <a:pt x="3945966" y="602399"/>
                  </a:lnTo>
                  <a:lnTo>
                    <a:pt x="3690988" y="602399"/>
                  </a:lnTo>
                  <a:lnTo>
                    <a:pt x="3904780" y="206019"/>
                  </a:lnTo>
                  <a:lnTo>
                    <a:pt x="3908729" y="206019"/>
                  </a:lnTo>
                  <a:lnTo>
                    <a:pt x="3945966" y="602399"/>
                  </a:lnTo>
                  <a:lnTo>
                    <a:pt x="3945966" y="19761"/>
                  </a:lnTo>
                  <a:lnTo>
                    <a:pt x="3797770" y="19761"/>
                  </a:lnTo>
                  <a:lnTo>
                    <a:pt x="3218446" y="973645"/>
                  </a:lnTo>
                  <a:lnTo>
                    <a:pt x="3482695" y="973645"/>
                  </a:lnTo>
                  <a:lnTo>
                    <a:pt x="3584397" y="787361"/>
                  </a:lnTo>
                  <a:lnTo>
                    <a:pt x="3971506" y="787361"/>
                  </a:lnTo>
                  <a:lnTo>
                    <a:pt x="3995280" y="973645"/>
                  </a:lnTo>
                  <a:lnTo>
                    <a:pt x="4293857" y="973645"/>
                  </a:lnTo>
                  <a:close/>
                </a:path>
                <a:path w="5242559" h="993775" extrusionOk="0">
                  <a:moveTo>
                    <a:pt x="4861230" y="19761"/>
                  </a:moveTo>
                  <a:lnTo>
                    <a:pt x="4597044" y="19761"/>
                  </a:lnTo>
                  <a:lnTo>
                    <a:pt x="4394225" y="973645"/>
                  </a:lnTo>
                  <a:lnTo>
                    <a:pt x="4658461" y="973645"/>
                  </a:lnTo>
                  <a:lnTo>
                    <a:pt x="4861230" y="19761"/>
                  </a:lnTo>
                  <a:close/>
                </a:path>
                <a:path w="5242559" h="993775" extrusionOk="0">
                  <a:moveTo>
                    <a:pt x="5242026" y="938250"/>
                  </a:moveTo>
                  <a:lnTo>
                    <a:pt x="4960455" y="938250"/>
                  </a:lnTo>
                  <a:lnTo>
                    <a:pt x="4960455" y="973455"/>
                  </a:lnTo>
                  <a:lnTo>
                    <a:pt x="5242026" y="973455"/>
                  </a:lnTo>
                  <a:lnTo>
                    <a:pt x="5242026" y="938250"/>
                  </a:lnTo>
                  <a:close/>
                </a:path>
                <a:path w="5242559" h="993775" extrusionOk="0">
                  <a:moveTo>
                    <a:pt x="5242026" y="712901"/>
                  </a:moveTo>
                  <a:lnTo>
                    <a:pt x="4960455" y="712901"/>
                  </a:lnTo>
                  <a:lnTo>
                    <a:pt x="4960455" y="748106"/>
                  </a:lnTo>
                  <a:lnTo>
                    <a:pt x="5242026" y="748106"/>
                  </a:lnTo>
                  <a:lnTo>
                    <a:pt x="5242026" y="712901"/>
                  </a:lnTo>
                  <a:close/>
                </a:path>
                <a:path w="5242559" h="993775" extrusionOk="0">
                  <a:moveTo>
                    <a:pt x="5242026" y="479120"/>
                  </a:moveTo>
                  <a:lnTo>
                    <a:pt x="4960455" y="479120"/>
                  </a:lnTo>
                  <a:lnTo>
                    <a:pt x="4960455" y="514324"/>
                  </a:lnTo>
                  <a:lnTo>
                    <a:pt x="5242026" y="514324"/>
                  </a:lnTo>
                  <a:lnTo>
                    <a:pt x="5242026" y="479120"/>
                  </a:lnTo>
                  <a:close/>
                </a:path>
                <a:path w="5242559" h="993775" extrusionOk="0">
                  <a:moveTo>
                    <a:pt x="5242026" y="248475"/>
                  </a:moveTo>
                  <a:lnTo>
                    <a:pt x="4960455" y="248475"/>
                  </a:lnTo>
                  <a:lnTo>
                    <a:pt x="4960455" y="283730"/>
                  </a:lnTo>
                  <a:lnTo>
                    <a:pt x="5242026" y="283730"/>
                  </a:lnTo>
                  <a:lnTo>
                    <a:pt x="5242026" y="248475"/>
                  </a:lnTo>
                  <a:close/>
                </a:path>
                <a:path w="5242559" h="993775" extrusionOk="0">
                  <a:moveTo>
                    <a:pt x="5242026" y="23812"/>
                  </a:moveTo>
                  <a:lnTo>
                    <a:pt x="4960455" y="23812"/>
                  </a:lnTo>
                  <a:lnTo>
                    <a:pt x="4960455" y="59016"/>
                  </a:lnTo>
                  <a:lnTo>
                    <a:pt x="5242026" y="59016"/>
                  </a:lnTo>
                  <a:lnTo>
                    <a:pt x="5242026" y="23812"/>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410" name="Google Shape;1410;p32"/>
          <p:cNvSpPr txBox="1"/>
          <p:nvPr/>
        </p:nvSpPr>
        <p:spPr>
          <a:xfrm>
            <a:off x="10142850" y="4744540"/>
            <a:ext cx="7459343" cy="1753044"/>
          </a:xfrm>
          <a:prstGeom prst="rect">
            <a:avLst/>
          </a:prstGeom>
          <a:noFill/>
          <a:ln>
            <a:noFill/>
          </a:ln>
        </p:spPr>
        <p:txBody>
          <a:bodyPr spcFirstLastPara="1" wrap="square" lIns="0" tIns="12700" rIns="0" bIns="0" anchor="t" anchorCtr="0">
            <a:spAutoFit/>
          </a:bodyPr>
          <a:lstStyle/>
          <a:p>
            <a:pPr marL="16510" marR="0" lvl="0" indent="0" algn="l" rtl="0">
              <a:lnSpc>
                <a:spcPct val="116785"/>
              </a:lnSpc>
              <a:spcBef>
                <a:spcPts val="0"/>
              </a:spcBef>
              <a:spcAft>
                <a:spcPts val="0"/>
              </a:spcAft>
              <a:buClr>
                <a:srgbClr val="000000"/>
              </a:buClr>
              <a:buSzPts val="2800"/>
              <a:buFont typeface="Arial"/>
              <a:buNone/>
            </a:pPr>
            <a:endParaRPr sz="2800" b="0" i="0" u="none" strike="noStrike" cap="none" dirty="0">
              <a:solidFill>
                <a:schemeClr val="dk1"/>
              </a:solidFill>
              <a:latin typeface="Montserrat ExtraBold"/>
              <a:ea typeface="Montserrat ExtraBold"/>
              <a:cs typeface="Calibri" panose="020F0502020204030204" pitchFamily="34" charset="0"/>
              <a:sym typeface="Montserrat ExtraBold"/>
            </a:endParaRPr>
          </a:p>
          <a:p>
            <a:pPr marL="12700" marR="0" lvl="0" indent="0" algn="l" rtl="0">
              <a:lnSpc>
                <a:spcPct val="118651"/>
              </a:lnSpc>
              <a:spcBef>
                <a:spcPts val="0"/>
              </a:spcBef>
              <a:spcAft>
                <a:spcPts val="0"/>
              </a:spcAft>
              <a:buClr>
                <a:srgbClr val="000000"/>
              </a:buClr>
              <a:buSzPts val="6750"/>
              <a:buFont typeface="Arial"/>
              <a:buNone/>
            </a:pPr>
            <a:r>
              <a:rPr lang="pt-BR" sz="6750" b="0" i="0" strike="noStrike" cap="none" dirty="0">
                <a:solidFill>
                  <a:schemeClr val="lt1"/>
                </a:solidFill>
                <a:uFill>
                  <a:noFill/>
                </a:uFill>
                <a:latin typeface="Montserrat"/>
                <a:ea typeface="Montserrat"/>
                <a:cs typeface="Calibri" panose="020F0502020204030204" pitchFamily="34" charset="0"/>
                <a:sym typeface="Montserrat"/>
                <a:hlinkClick r:id="rId4">
                  <a:extLst>
                    <a:ext uri="{A12FA001-AC4F-418D-AE19-62706E023703}">
                      <ahyp:hlinkClr xmlns:ahyp="http://schemas.microsoft.com/office/drawing/2018/hyperlinkcolor" val="tx"/>
                    </a:ext>
                  </a:extLst>
                </a:hlinkClick>
              </a:rPr>
              <a:t>www.sp.senai.br</a:t>
            </a:r>
            <a:endParaRPr sz="6750" b="0" i="0" strike="noStrike" cap="none" dirty="0">
              <a:solidFill>
                <a:schemeClr val="lt1"/>
              </a:solidFill>
              <a:latin typeface="Montserrat"/>
              <a:ea typeface="Montserrat"/>
              <a:cs typeface="Calibri" panose="020F0502020204030204" pitchFamily="34" charset="0"/>
              <a:sym typeface="Montserrat"/>
            </a:endParaRPr>
          </a:p>
        </p:txBody>
      </p:sp>
      <p:grpSp>
        <p:nvGrpSpPr>
          <p:cNvPr id="1411" name="Google Shape;1411;p32"/>
          <p:cNvGrpSpPr/>
          <p:nvPr/>
        </p:nvGrpSpPr>
        <p:grpSpPr>
          <a:xfrm>
            <a:off x="0" y="4154076"/>
            <a:ext cx="20104100" cy="7154896"/>
            <a:chOff x="0" y="4154076"/>
            <a:chExt cx="20104100" cy="7154896"/>
          </a:xfrm>
        </p:grpSpPr>
        <p:sp>
          <p:nvSpPr>
            <p:cNvPr id="1412" name="Google Shape;1412;p32"/>
            <p:cNvSpPr/>
            <p:nvPr/>
          </p:nvSpPr>
          <p:spPr>
            <a:xfrm>
              <a:off x="9201187" y="4154076"/>
              <a:ext cx="0" cy="3001010"/>
            </a:xfrm>
            <a:custGeom>
              <a:avLst/>
              <a:gdLst/>
              <a:ahLst/>
              <a:cxnLst/>
              <a:rect l="l" t="t" r="r" b="b"/>
              <a:pathLst>
                <a:path w="120000" h="3001009" extrusionOk="0">
                  <a:moveTo>
                    <a:pt x="0" y="3000400"/>
                  </a:moveTo>
                  <a:lnTo>
                    <a:pt x="0" y="0"/>
                  </a:lnTo>
                </a:path>
              </a:pathLst>
            </a:custGeom>
            <a:noFill/>
            <a:ln w="2782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3" name="Google Shape;1413;p32"/>
            <p:cNvSpPr/>
            <p:nvPr/>
          </p:nvSpPr>
          <p:spPr>
            <a:xfrm>
              <a:off x="0" y="11151492"/>
              <a:ext cx="20104100" cy="157480"/>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35932" y="1158625"/>
            <a:ext cx="18292265" cy="1120163"/>
          </a:xfrm>
          <a:prstGeom prst="rect">
            <a:avLst/>
          </a:prstGeom>
          <a:noFill/>
          <a:ln>
            <a:noFill/>
          </a:ln>
        </p:spPr>
        <p:txBody>
          <a:bodyPr spcFirstLastPara="1" wrap="square" lIns="0" tIns="12050" rIns="0" bIns="0" anchor="t" anchorCtr="0">
            <a:spAutoFit/>
          </a:bodyPr>
          <a:lstStyle/>
          <a:p>
            <a:r>
              <a:rPr lang="pt-BR" sz="7200" dirty="0">
                <a:solidFill>
                  <a:schemeClr val="bg1"/>
                </a:solidFill>
              </a:rPr>
              <a:t>2.11. Associação de tabelas</a:t>
            </a:r>
            <a:endParaRPr sz="7200" dirty="0">
              <a:solidFill>
                <a:schemeClr val="bg1"/>
              </a:solidFill>
              <a:effectLst>
                <a:outerShdw blurRad="38100" dist="38100" dir="2700000" algn="tl">
                  <a:srgbClr val="000000">
                    <a:alpha val="43137"/>
                  </a:srgbClr>
                </a:outerShdw>
              </a:effectLst>
              <a:sym typeface="Montserrat ExtraBold"/>
            </a:endParaRPr>
          </a:p>
        </p:txBody>
      </p:sp>
      <p:sp>
        <p:nvSpPr>
          <p:cNvPr id="39" name="Google Shape;352;p20">
            <a:extLst>
              <a:ext uri="{FF2B5EF4-FFF2-40B4-BE49-F238E27FC236}">
                <a16:creationId xmlns:a16="http://schemas.microsoft.com/office/drawing/2014/main" id="{89E0BAB7-2D12-4268-A85A-12C8391BCB44}"/>
              </a:ext>
            </a:extLst>
          </p:cNvPr>
          <p:cNvSpPr txBox="1">
            <a:spLocks/>
          </p:cNvSpPr>
          <p:nvPr/>
        </p:nvSpPr>
        <p:spPr>
          <a:xfrm>
            <a:off x="2802478" y="2614853"/>
            <a:ext cx="16202179" cy="843164"/>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a:buNone/>
              <a:defRPr sz="6100" b="0" i="0" u="none" strike="noStrike" cap="none">
                <a:solidFill>
                  <a:srgbClr val="333333"/>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9pPr>
          </a:lstStyle>
          <a:p>
            <a:r>
              <a:rPr lang="pt-BR" sz="5400" b="1" dirty="0">
                <a:solidFill>
                  <a:srgbClr val="FFFF00"/>
                </a:solidFill>
                <a:latin typeface="Monotype Corsiva"/>
              </a:rPr>
              <a:t>Para trabalharmos com este tema, vamos criar nossas tabelas:</a:t>
            </a:r>
            <a:endParaRPr lang="pt-BR" dirty="0"/>
          </a:p>
        </p:txBody>
      </p:sp>
      <p:pic>
        <p:nvPicPr>
          <p:cNvPr id="3" name="Imagem 2">
            <a:extLst>
              <a:ext uri="{FF2B5EF4-FFF2-40B4-BE49-F238E27FC236}">
                <a16:creationId xmlns:a16="http://schemas.microsoft.com/office/drawing/2014/main" id="{50D14331-C42E-410D-B00A-17D4353360DA}"/>
              </a:ext>
            </a:extLst>
          </p:cNvPr>
          <p:cNvPicPr>
            <a:picLocks noChangeAspect="1"/>
          </p:cNvPicPr>
          <p:nvPr/>
        </p:nvPicPr>
        <p:blipFill>
          <a:blip r:embed="rId4"/>
          <a:stretch>
            <a:fillRect/>
          </a:stretch>
        </p:blipFill>
        <p:spPr>
          <a:xfrm>
            <a:off x="1047075" y="3906419"/>
            <a:ext cx="16528281" cy="3359795"/>
          </a:xfrm>
          <a:prstGeom prst="rect">
            <a:avLst/>
          </a:prstGeom>
        </p:spPr>
      </p:pic>
    </p:spTree>
    <p:extLst>
      <p:ext uri="{BB962C8B-B14F-4D97-AF65-F5344CB8AC3E}">
        <p14:creationId xmlns:p14="http://schemas.microsoft.com/office/powerpoint/2010/main" val="2082707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52" name="Google Shape;352;p20"/>
          <p:cNvSpPr txBox="1">
            <a:spLocks noGrp="1"/>
          </p:cNvSpPr>
          <p:nvPr>
            <p:ph type="title"/>
          </p:nvPr>
        </p:nvSpPr>
        <p:spPr>
          <a:xfrm>
            <a:off x="1235932" y="1158625"/>
            <a:ext cx="18292265" cy="1120163"/>
          </a:xfrm>
          <a:prstGeom prst="rect">
            <a:avLst/>
          </a:prstGeom>
          <a:noFill/>
          <a:ln>
            <a:noFill/>
          </a:ln>
        </p:spPr>
        <p:txBody>
          <a:bodyPr spcFirstLastPara="1" wrap="square" lIns="0" tIns="12050" rIns="0" bIns="0" anchor="t" anchorCtr="0">
            <a:spAutoFit/>
          </a:bodyPr>
          <a:lstStyle/>
          <a:p>
            <a:r>
              <a:rPr lang="pt-BR" sz="7200" dirty="0">
                <a:solidFill>
                  <a:schemeClr val="bg1"/>
                </a:solidFill>
              </a:rPr>
              <a:t>2.11. Associação de tabelas</a:t>
            </a:r>
            <a:endParaRPr sz="7200" dirty="0">
              <a:solidFill>
                <a:schemeClr val="bg1"/>
              </a:solidFill>
              <a:effectLst>
                <a:outerShdw blurRad="38100" dist="38100" dir="2700000" algn="tl">
                  <a:srgbClr val="000000">
                    <a:alpha val="43137"/>
                  </a:srgbClr>
                </a:outerShdw>
              </a:effectLst>
              <a:sym typeface="Montserrat ExtraBold"/>
            </a:endParaRPr>
          </a:p>
        </p:txBody>
      </p:sp>
      <p:sp>
        <p:nvSpPr>
          <p:cNvPr id="39" name="Google Shape;352;p20">
            <a:extLst>
              <a:ext uri="{FF2B5EF4-FFF2-40B4-BE49-F238E27FC236}">
                <a16:creationId xmlns:a16="http://schemas.microsoft.com/office/drawing/2014/main" id="{89E0BAB7-2D12-4268-A85A-12C8391BCB44}"/>
              </a:ext>
            </a:extLst>
          </p:cNvPr>
          <p:cNvSpPr txBox="1">
            <a:spLocks/>
          </p:cNvSpPr>
          <p:nvPr/>
        </p:nvSpPr>
        <p:spPr>
          <a:xfrm>
            <a:off x="2802478" y="2614853"/>
            <a:ext cx="16202179" cy="843164"/>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Arial"/>
              <a:buNone/>
              <a:defRPr sz="6100" b="0" i="0" u="none" strike="noStrike" cap="none">
                <a:solidFill>
                  <a:srgbClr val="333333"/>
                </a:solidFill>
                <a:latin typeface="Montserrat Light"/>
                <a:ea typeface="Montserrat Light"/>
                <a:cs typeface="Montserrat Light"/>
                <a:sym typeface="Montserrat Light"/>
              </a:defRPr>
            </a:lvl1pPr>
            <a:lvl2pPr marR="0" lvl="1"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6200" b="0" i="0" u="none" strike="noStrike" cap="none">
                <a:solidFill>
                  <a:schemeClr val="dk1"/>
                </a:solidFill>
                <a:latin typeface="Arial"/>
                <a:ea typeface="Arial"/>
                <a:cs typeface="Arial"/>
                <a:sym typeface="Arial"/>
              </a:defRPr>
            </a:lvl9pPr>
          </a:lstStyle>
          <a:p>
            <a:r>
              <a:rPr lang="pt-BR" sz="5400" b="1" dirty="0">
                <a:solidFill>
                  <a:srgbClr val="FFFF00"/>
                </a:solidFill>
                <a:latin typeface="Monotype Corsiva"/>
              </a:rPr>
              <a:t>Para trabalharmos com este tema, vamos criar nossas tabelas:</a:t>
            </a:r>
            <a:endParaRPr lang="pt-BR" dirty="0"/>
          </a:p>
        </p:txBody>
      </p:sp>
      <p:pic>
        <p:nvPicPr>
          <p:cNvPr id="2" name="Imagem 1">
            <a:extLst>
              <a:ext uri="{FF2B5EF4-FFF2-40B4-BE49-F238E27FC236}">
                <a16:creationId xmlns:a16="http://schemas.microsoft.com/office/drawing/2014/main" id="{129A2B60-F487-47CF-A155-9F09B82AE5C2}"/>
              </a:ext>
            </a:extLst>
          </p:cNvPr>
          <p:cNvPicPr>
            <a:picLocks noChangeAspect="1"/>
          </p:cNvPicPr>
          <p:nvPr/>
        </p:nvPicPr>
        <p:blipFill>
          <a:blip r:embed="rId4"/>
          <a:stretch>
            <a:fillRect/>
          </a:stretch>
        </p:blipFill>
        <p:spPr>
          <a:xfrm>
            <a:off x="1047076" y="3728644"/>
            <a:ext cx="16567001" cy="5137770"/>
          </a:xfrm>
          <a:prstGeom prst="rect">
            <a:avLst/>
          </a:prstGeom>
        </p:spPr>
      </p:pic>
    </p:spTree>
    <p:extLst>
      <p:ext uri="{BB962C8B-B14F-4D97-AF65-F5344CB8AC3E}">
        <p14:creationId xmlns:p14="http://schemas.microsoft.com/office/powerpoint/2010/main" val="2073395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Imagem 2">
            <a:extLst>
              <a:ext uri="{FF2B5EF4-FFF2-40B4-BE49-F238E27FC236}">
                <a16:creationId xmlns:a16="http://schemas.microsoft.com/office/drawing/2014/main" id="{1D827688-742A-443B-B5D2-83E27B9667F4}"/>
              </a:ext>
            </a:extLst>
          </p:cNvPr>
          <p:cNvPicPr>
            <a:picLocks noChangeAspect="1"/>
          </p:cNvPicPr>
          <p:nvPr/>
        </p:nvPicPr>
        <p:blipFill>
          <a:blip r:embed="rId4"/>
          <a:stretch>
            <a:fillRect/>
          </a:stretch>
        </p:blipFill>
        <p:spPr>
          <a:xfrm>
            <a:off x="1078490" y="0"/>
            <a:ext cx="18966821" cy="11151492"/>
          </a:xfrm>
          <a:prstGeom prst="rect">
            <a:avLst/>
          </a:prstGeom>
        </p:spPr>
      </p:pic>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CARROS</a:t>
            </a:r>
          </a:p>
        </p:txBody>
      </p:sp>
    </p:spTree>
    <p:extLst>
      <p:ext uri="{BB962C8B-B14F-4D97-AF65-F5344CB8AC3E}">
        <p14:creationId xmlns:p14="http://schemas.microsoft.com/office/powerpoint/2010/main" val="296851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53794"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CLIENTES</a:t>
            </a:r>
          </a:p>
        </p:txBody>
      </p:sp>
      <p:pic>
        <p:nvPicPr>
          <p:cNvPr id="2" name="Imagem 1">
            <a:extLst>
              <a:ext uri="{FF2B5EF4-FFF2-40B4-BE49-F238E27FC236}">
                <a16:creationId xmlns:a16="http://schemas.microsoft.com/office/drawing/2014/main" id="{7C8D656F-975A-4292-95D9-0CEE80730398}"/>
              </a:ext>
            </a:extLst>
          </p:cNvPr>
          <p:cNvPicPr>
            <a:picLocks noChangeAspect="1"/>
          </p:cNvPicPr>
          <p:nvPr/>
        </p:nvPicPr>
        <p:blipFill>
          <a:blip r:embed="rId4"/>
          <a:stretch>
            <a:fillRect/>
          </a:stretch>
        </p:blipFill>
        <p:spPr>
          <a:xfrm>
            <a:off x="1078489" y="57628"/>
            <a:ext cx="18994197" cy="4046067"/>
          </a:xfrm>
          <a:prstGeom prst="rect">
            <a:avLst/>
          </a:prstGeom>
        </p:spPr>
      </p:pic>
      <p:pic>
        <p:nvPicPr>
          <p:cNvPr id="4" name="Imagem 3">
            <a:extLst>
              <a:ext uri="{FF2B5EF4-FFF2-40B4-BE49-F238E27FC236}">
                <a16:creationId xmlns:a16="http://schemas.microsoft.com/office/drawing/2014/main" id="{357C04C8-CBAB-49E5-A786-D203C099AB72}"/>
              </a:ext>
            </a:extLst>
          </p:cNvPr>
          <p:cNvPicPr>
            <a:picLocks noChangeAspect="1"/>
          </p:cNvPicPr>
          <p:nvPr/>
        </p:nvPicPr>
        <p:blipFill>
          <a:blip r:embed="rId5"/>
          <a:stretch>
            <a:fillRect/>
          </a:stretch>
        </p:blipFill>
        <p:spPr>
          <a:xfrm>
            <a:off x="1099625" y="4182538"/>
            <a:ext cx="18918023" cy="6901487"/>
          </a:xfrm>
          <a:prstGeom prst="rect">
            <a:avLst/>
          </a:prstGeom>
        </p:spPr>
      </p:pic>
    </p:spTree>
    <p:extLst>
      <p:ext uri="{BB962C8B-B14F-4D97-AF65-F5344CB8AC3E}">
        <p14:creationId xmlns:p14="http://schemas.microsoft.com/office/powerpoint/2010/main" val="2568452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53794"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LOCACOES</a:t>
            </a:r>
          </a:p>
        </p:txBody>
      </p:sp>
      <p:pic>
        <p:nvPicPr>
          <p:cNvPr id="5" name="Imagem 4">
            <a:extLst>
              <a:ext uri="{FF2B5EF4-FFF2-40B4-BE49-F238E27FC236}">
                <a16:creationId xmlns:a16="http://schemas.microsoft.com/office/drawing/2014/main" id="{66799A5F-80FC-4BE6-AD02-C8AC47347CE7}"/>
              </a:ext>
            </a:extLst>
          </p:cNvPr>
          <p:cNvPicPr>
            <a:picLocks noChangeAspect="1"/>
          </p:cNvPicPr>
          <p:nvPr/>
        </p:nvPicPr>
        <p:blipFill>
          <a:blip r:embed="rId4"/>
          <a:stretch>
            <a:fillRect/>
          </a:stretch>
        </p:blipFill>
        <p:spPr>
          <a:xfrm>
            <a:off x="1078490" y="10428"/>
            <a:ext cx="18971814" cy="11148495"/>
          </a:xfrm>
          <a:prstGeom prst="rect">
            <a:avLst/>
          </a:prstGeom>
        </p:spPr>
      </p:pic>
    </p:spTree>
    <p:extLst>
      <p:ext uri="{BB962C8B-B14F-4D97-AF65-F5344CB8AC3E}">
        <p14:creationId xmlns:p14="http://schemas.microsoft.com/office/powerpoint/2010/main" val="4264275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0"/>
          <p:cNvSpPr/>
          <p:nvPr/>
        </p:nvSpPr>
        <p:spPr>
          <a:xfrm>
            <a:off x="0" y="0"/>
            <a:ext cx="20104100" cy="11151870"/>
          </a:xfrm>
          <a:custGeom>
            <a:avLst/>
            <a:gdLst/>
            <a:ahLst/>
            <a:cxnLst/>
            <a:rect l="l" t="t" r="r" b="b"/>
            <a:pathLst>
              <a:path w="20104100" h="11151870" extrusionOk="0">
                <a:moveTo>
                  <a:pt x="0" y="11151492"/>
                </a:moveTo>
                <a:lnTo>
                  <a:pt x="20104099" y="11151492"/>
                </a:lnTo>
                <a:lnTo>
                  <a:pt x="20104099" y="0"/>
                </a:lnTo>
                <a:lnTo>
                  <a:pt x="0" y="0"/>
                </a:lnTo>
                <a:lnTo>
                  <a:pt x="0" y="11151492"/>
                </a:lnTo>
                <a:close/>
              </a:path>
            </a:pathLst>
          </a:custGeom>
          <a:solidFill>
            <a:srgbClr val="1A1A1A"/>
          </a:solidFill>
          <a:ln>
            <a:noFill/>
          </a:ln>
        </p:spPr>
        <p:txBody>
          <a:bodyPr spcFirstLastPara="1" wrap="square" lIns="0" tIns="0" rIns="0" bIns="0" anchor="t" anchorCtr="0">
            <a:noAutofit/>
          </a:bodyPr>
          <a:lstStyle/>
          <a:p>
            <a:pPr lvl="0">
              <a:buSzPts val="1800"/>
            </a:pPr>
            <a:r>
              <a:rPr lang="pt-BR"/>
              <a:t> </a:t>
            </a:r>
            <a:endParaRPr b="0" i="0" u="none" strike="noStrike" cap="none">
              <a:solidFill>
                <a:schemeClr val="dk1"/>
              </a:solidFill>
              <a:latin typeface="Calibri"/>
              <a:ea typeface="Calibri"/>
              <a:cs typeface="Calibri"/>
              <a:sym typeface="Calibri"/>
            </a:endParaRPr>
          </a:p>
        </p:txBody>
      </p:sp>
      <p:grpSp>
        <p:nvGrpSpPr>
          <p:cNvPr id="320" name="Google Shape;320;p20"/>
          <p:cNvGrpSpPr/>
          <p:nvPr/>
        </p:nvGrpSpPr>
        <p:grpSpPr>
          <a:xfrm>
            <a:off x="6387239" y="0"/>
            <a:ext cx="13455088" cy="575898"/>
            <a:chOff x="6387239" y="0"/>
            <a:chExt cx="13455088" cy="575898"/>
          </a:xfrm>
        </p:grpSpPr>
        <p:pic>
          <p:nvPicPr>
            <p:cNvPr id="321" name="Google Shape;321;p20"/>
            <p:cNvPicPr preferRelativeResize="0"/>
            <p:nvPr/>
          </p:nvPicPr>
          <p:blipFill rotWithShape="1">
            <a:blip r:embed="rId3">
              <a:alphaModFix/>
            </a:blip>
            <a:srcRect/>
            <a:stretch/>
          </p:blipFill>
          <p:spPr>
            <a:xfrm>
              <a:off x="12512707" y="0"/>
              <a:ext cx="7329620" cy="575898"/>
            </a:xfrm>
            <a:prstGeom prst="rect">
              <a:avLst/>
            </a:prstGeom>
            <a:noFill/>
            <a:ln>
              <a:noFill/>
            </a:ln>
          </p:spPr>
        </p:pic>
        <p:pic>
          <p:nvPicPr>
            <p:cNvPr id="322" name="Google Shape;322;p20"/>
            <p:cNvPicPr preferRelativeResize="0"/>
            <p:nvPr/>
          </p:nvPicPr>
          <p:blipFill rotWithShape="1">
            <a:blip r:embed="rId3">
              <a:alphaModFix/>
            </a:blip>
            <a:srcRect/>
            <a:stretch/>
          </p:blipFill>
          <p:spPr>
            <a:xfrm>
              <a:off x="6387239" y="0"/>
              <a:ext cx="7329619" cy="575898"/>
            </a:xfrm>
            <a:prstGeom prst="rect">
              <a:avLst/>
            </a:prstGeom>
            <a:noFill/>
            <a:ln>
              <a:noFill/>
            </a:ln>
          </p:spPr>
        </p:pic>
      </p:grpSp>
      <p:sp>
        <p:nvSpPr>
          <p:cNvPr id="323" name="Google Shape;323;p20"/>
          <p:cNvSpPr/>
          <p:nvPr/>
        </p:nvSpPr>
        <p:spPr>
          <a:xfrm>
            <a:off x="17957569"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20"/>
          <p:cNvSpPr/>
          <p:nvPr/>
        </p:nvSpPr>
        <p:spPr>
          <a:xfrm>
            <a:off x="17957569"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20"/>
          <p:cNvSpPr/>
          <p:nvPr/>
        </p:nvSpPr>
        <p:spPr>
          <a:xfrm>
            <a:off x="17957569"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6" name="Google Shape;326;p20"/>
          <p:cNvSpPr/>
          <p:nvPr/>
        </p:nvSpPr>
        <p:spPr>
          <a:xfrm>
            <a:off x="18219340"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7" name="Google Shape;327;p20"/>
          <p:cNvSpPr/>
          <p:nvPr/>
        </p:nvSpPr>
        <p:spPr>
          <a:xfrm>
            <a:off x="18219340"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p20"/>
          <p:cNvSpPr/>
          <p:nvPr/>
        </p:nvSpPr>
        <p:spPr>
          <a:xfrm>
            <a:off x="18219340"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p20"/>
          <p:cNvSpPr/>
          <p:nvPr/>
        </p:nvSpPr>
        <p:spPr>
          <a:xfrm>
            <a:off x="18481112"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p20"/>
          <p:cNvSpPr/>
          <p:nvPr/>
        </p:nvSpPr>
        <p:spPr>
          <a:xfrm>
            <a:off x="18481112"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p20"/>
          <p:cNvSpPr/>
          <p:nvPr/>
        </p:nvSpPr>
        <p:spPr>
          <a:xfrm>
            <a:off x="18481112"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p20"/>
          <p:cNvSpPr/>
          <p:nvPr/>
        </p:nvSpPr>
        <p:spPr>
          <a:xfrm>
            <a:off x="18742885"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3" name="Google Shape;333;p20"/>
          <p:cNvSpPr/>
          <p:nvPr/>
        </p:nvSpPr>
        <p:spPr>
          <a:xfrm>
            <a:off x="18742885"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4" name="Google Shape;334;p20"/>
          <p:cNvSpPr/>
          <p:nvPr/>
        </p:nvSpPr>
        <p:spPr>
          <a:xfrm>
            <a:off x="18742885"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5" name="Google Shape;335;p20"/>
          <p:cNvSpPr/>
          <p:nvPr/>
        </p:nvSpPr>
        <p:spPr>
          <a:xfrm>
            <a:off x="19004657"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6" name="Google Shape;336;p20"/>
          <p:cNvSpPr/>
          <p:nvPr/>
        </p:nvSpPr>
        <p:spPr>
          <a:xfrm>
            <a:off x="19004657"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7" name="Google Shape;337;p20"/>
          <p:cNvSpPr/>
          <p:nvPr/>
        </p:nvSpPr>
        <p:spPr>
          <a:xfrm>
            <a:off x="19004657"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8" name="Google Shape;338;p20"/>
          <p:cNvSpPr/>
          <p:nvPr/>
        </p:nvSpPr>
        <p:spPr>
          <a:xfrm>
            <a:off x="19266428"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9" name="Google Shape;339;p20"/>
          <p:cNvSpPr/>
          <p:nvPr/>
        </p:nvSpPr>
        <p:spPr>
          <a:xfrm>
            <a:off x="19266428"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0" name="Google Shape;340;p20"/>
          <p:cNvSpPr/>
          <p:nvPr/>
        </p:nvSpPr>
        <p:spPr>
          <a:xfrm>
            <a:off x="19266428"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1" name="Google Shape;341;p20"/>
          <p:cNvSpPr/>
          <p:nvPr/>
        </p:nvSpPr>
        <p:spPr>
          <a:xfrm>
            <a:off x="19528201"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2" name="Google Shape;342;p20"/>
          <p:cNvSpPr/>
          <p:nvPr/>
        </p:nvSpPr>
        <p:spPr>
          <a:xfrm>
            <a:off x="19528201"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3" name="Google Shape;343;p20"/>
          <p:cNvSpPr/>
          <p:nvPr/>
        </p:nvSpPr>
        <p:spPr>
          <a:xfrm>
            <a:off x="19528201"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20"/>
          <p:cNvSpPr/>
          <p:nvPr/>
        </p:nvSpPr>
        <p:spPr>
          <a:xfrm>
            <a:off x="19789973" y="10837366"/>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p20"/>
          <p:cNvSpPr/>
          <p:nvPr/>
        </p:nvSpPr>
        <p:spPr>
          <a:xfrm>
            <a:off x="19789973" y="10575594"/>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p20"/>
          <p:cNvSpPr/>
          <p:nvPr/>
        </p:nvSpPr>
        <p:spPr>
          <a:xfrm>
            <a:off x="19789973" y="10313822"/>
            <a:ext cx="52705" cy="52704"/>
          </a:xfrm>
          <a:custGeom>
            <a:avLst/>
            <a:gdLst/>
            <a:ahLst/>
            <a:cxnLst/>
            <a:rect l="l" t="t" r="r" b="b"/>
            <a:pathLst>
              <a:path w="52705" h="52704" extrusionOk="0">
                <a:moveTo>
                  <a:pt x="26177" y="0"/>
                </a:moveTo>
                <a:lnTo>
                  <a:pt x="15986" y="2056"/>
                </a:lnTo>
                <a:lnTo>
                  <a:pt x="7665" y="7665"/>
                </a:lnTo>
                <a:lnTo>
                  <a:pt x="2056" y="15986"/>
                </a:lnTo>
                <a:lnTo>
                  <a:pt x="0" y="26177"/>
                </a:lnTo>
                <a:lnTo>
                  <a:pt x="2056" y="36367"/>
                </a:lnTo>
                <a:lnTo>
                  <a:pt x="7665" y="44688"/>
                </a:lnTo>
                <a:lnTo>
                  <a:pt x="15986" y="50297"/>
                </a:lnTo>
                <a:lnTo>
                  <a:pt x="26177" y="52354"/>
                </a:lnTo>
                <a:lnTo>
                  <a:pt x="36367" y="50297"/>
                </a:lnTo>
                <a:lnTo>
                  <a:pt x="44688" y="44688"/>
                </a:lnTo>
                <a:lnTo>
                  <a:pt x="50297" y="36367"/>
                </a:lnTo>
                <a:lnTo>
                  <a:pt x="52354" y="26177"/>
                </a:lnTo>
                <a:lnTo>
                  <a:pt x="50297" y="15986"/>
                </a:lnTo>
                <a:lnTo>
                  <a:pt x="44688" y="7665"/>
                </a:lnTo>
                <a:lnTo>
                  <a:pt x="36367" y="2056"/>
                </a:lnTo>
                <a:lnTo>
                  <a:pt x="26177" y="0"/>
                </a:lnTo>
                <a:close/>
              </a:path>
            </a:pathLst>
          </a:custGeom>
          <a:solidFill>
            <a:srgbClr val="4D4D4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p20"/>
          <p:cNvSpPr/>
          <p:nvPr/>
        </p:nvSpPr>
        <p:spPr>
          <a:xfrm>
            <a:off x="1047076" y="9319088"/>
            <a:ext cx="3693160" cy="942975"/>
          </a:xfrm>
          <a:custGeom>
            <a:avLst/>
            <a:gdLst/>
            <a:ahLst/>
            <a:cxnLst/>
            <a:rect l="l" t="t" r="r" b="b"/>
            <a:pathLst>
              <a:path w="3693160" h="942975" extrusionOk="0">
                <a:moveTo>
                  <a:pt x="2779915" y="545020"/>
                </a:moveTo>
                <a:lnTo>
                  <a:pt x="2753652" y="265760"/>
                </a:lnTo>
                <a:lnTo>
                  <a:pt x="2750807" y="265760"/>
                </a:lnTo>
                <a:lnTo>
                  <a:pt x="2600236" y="545020"/>
                </a:lnTo>
                <a:lnTo>
                  <a:pt x="2779915" y="545020"/>
                </a:lnTo>
                <a:close/>
              </a:path>
              <a:path w="3693160" h="942975" extrusionOk="0">
                <a:moveTo>
                  <a:pt x="3692995" y="0"/>
                </a:moveTo>
                <a:lnTo>
                  <a:pt x="3424605" y="0"/>
                </a:lnTo>
                <a:lnTo>
                  <a:pt x="3424605" y="134556"/>
                </a:lnTo>
                <a:lnTo>
                  <a:pt x="3281794" y="806462"/>
                </a:lnTo>
                <a:lnTo>
                  <a:pt x="3095612" y="806462"/>
                </a:lnTo>
                <a:lnTo>
                  <a:pt x="3238538" y="134556"/>
                </a:lnTo>
                <a:lnTo>
                  <a:pt x="3424605" y="134556"/>
                </a:lnTo>
                <a:lnTo>
                  <a:pt x="3424605" y="0"/>
                </a:lnTo>
                <a:lnTo>
                  <a:pt x="3024936" y="0"/>
                </a:lnTo>
                <a:lnTo>
                  <a:pt x="3024936" y="806462"/>
                </a:lnTo>
                <a:lnTo>
                  <a:pt x="2814574" y="806462"/>
                </a:lnTo>
                <a:lnTo>
                  <a:pt x="2797822" y="675284"/>
                </a:lnTo>
                <a:lnTo>
                  <a:pt x="2525166" y="675284"/>
                </a:lnTo>
                <a:lnTo>
                  <a:pt x="2453538" y="806462"/>
                </a:lnTo>
                <a:lnTo>
                  <a:pt x="2267369" y="806462"/>
                </a:lnTo>
                <a:lnTo>
                  <a:pt x="2675420" y="134556"/>
                </a:lnTo>
                <a:lnTo>
                  <a:pt x="2902534" y="134556"/>
                </a:lnTo>
                <a:lnTo>
                  <a:pt x="3024936" y="806462"/>
                </a:lnTo>
                <a:lnTo>
                  <a:pt x="3024936" y="0"/>
                </a:lnTo>
                <a:lnTo>
                  <a:pt x="2341295" y="0"/>
                </a:lnTo>
                <a:lnTo>
                  <a:pt x="2341295" y="134556"/>
                </a:lnTo>
                <a:lnTo>
                  <a:pt x="2198471" y="806462"/>
                </a:lnTo>
                <a:lnTo>
                  <a:pt x="1940674" y="806462"/>
                </a:lnTo>
                <a:lnTo>
                  <a:pt x="1822043" y="291833"/>
                </a:lnTo>
                <a:lnTo>
                  <a:pt x="1820164" y="291833"/>
                </a:lnTo>
                <a:lnTo>
                  <a:pt x="1710842" y="806462"/>
                </a:lnTo>
                <a:lnTo>
                  <a:pt x="1543304" y="806462"/>
                </a:lnTo>
                <a:lnTo>
                  <a:pt x="1686128" y="134556"/>
                </a:lnTo>
                <a:lnTo>
                  <a:pt x="1946744" y="134556"/>
                </a:lnTo>
                <a:lnTo>
                  <a:pt x="2065489" y="635266"/>
                </a:lnTo>
                <a:lnTo>
                  <a:pt x="2067687" y="633399"/>
                </a:lnTo>
                <a:lnTo>
                  <a:pt x="2173757" y="134556"/>
                </a:lnTo>
                <a:lnTo>
                  <a:pt x="2341295" y="134556"/>
                </a:lnTo>
                <a:lnTo>
                  <a:pt x="2341295" y="0"/>
                </a:lnTo>
                <a:lnTo>
                  <a:pt x="1580997" y="0"/>
                </a:lnTo>
                <a:lnTo>
                  <a:pt x="1580997" y="134556"/>
                </a:lnTo>
                <a:lnTo>
                  <a:pt x="1553146" y="264820"/>
                </a:lnTo>
                <a:lnTo>
                  <a:pt x="1227404" y="264820"/>
                </a:lnTo>
                <a:lnTo>
                  <a:pt x="1197978" y="403555"/>
                </a:lnTo>
                <a:lnTo>
                  <a:pt x="1497660" y="403555"/>
                </a:lnTo>
                <a:lnTo>
                  <a:pt x="1470012" y="533819"/>
                </a:lnTo>
                <a:lnTo>
                  <a:pt x="1170330" y="533819"/>
                </a:lnTo>
                <a:lnTo>
                  <a:pt x="1140079" y="676224"/>
                </a:lnTo>
                <a:lnTo>
                  <a:pt x="1465922" y="676224"/>
                </a:lnTo>
                <a:lnTo>
                  <a:pt x="1438071" y="806462"/>
                </a:lnTo>
                <a:lnTo>
                  <a:pt x="926261" y="806462"/>
                </a:lnTo>
                <a:lnTo>
                  <a:pt x="1027150" y="331825"/>
                </a:lnTo>
                <a:lnTo>
                  <a:pt x="1069086" y="134556"/>
                </a:lnTo>
                <a:lnTo>
                  <a:pt x="1580997" y="134556"/>
                </a:lnTo>
                <a:lnTo>
                  <a:pt x="1580997" y="0"/>
                </a:lnTo>
                <a:lnTo>
                  <a:pt x="908481" y="0"/>
                </a:lnTo>
                <a:lnTo>
                  <a:pt x="908481" y="281914"/>
                </a:lnTo>
                <a:lnTo>
                  <a:pt x="899668" y="331825"/>
                </a:lnTo>
                <a:lnTo>
                  <a:pt x="713600" y="331825"/>
                </a:lnTo>
                <a:lnTo>
                  <a:pt x="716407" y="313486"/>
                </a:lnTo>
                <a:lnTo>
                  <a:pt x="715314" y="297522"/>
                </a:lnTo>
                <a:lnTo>
                  <a:pt x="690435" y="263029"/>
                </a:lnTo>
                <a:lnTo>
                  <a:pt x="634746" y="250888"/>
                </a:lnTo>
                <a:lnTo>
                  <a:pt x="603135" y="255765"/>
                </a:lnTo>
                <a:lnTo>
                  <a:pt x="574814" y="268998"/>
                </a:lnTo>
                <a:lnTo>
                  <a:pt x="553186" y="288531"/>
                </a:lnTo>
                <a:lnTo>
                  <a:pt x="541667" y="312254"/>
                </a:lnTo>
                <a:lnTo>
                  <a:pt x="545172" y="343458"/>
                </a:lnTo>
                <a:lnTo>
                  <a:pt x="566483" y="364985"/>
                </a:lnTo>
                <a:lnTo>
                  <a:pt x="598474" y="379704"/>
                </a:lnTo>
                <a:lnTo>
                  <a:pt x="634022" y="390474"/>
                </a:lnTo>
                <a:lnTo>
                  <a:pt x="710349" y="409155"/>
                </a:lnTo>
                <a:lnTo>
                  <a:pt x="749363" y="420395"/>
                </a:lnTo>
                <a:lnTo>
                  <a:pt x="786155" y="434962"/>
                </a:lnTo>
                <a:lnTo>
                  <a:pt x="844702" y="480275"/>
                </a:lnTo>
                <a:lnTo>
                  <a:pt x="862253" y="514121"/>
                </a:lnTo>
                <a:lnTo>
                  <a:pt x="869188" y="557479"/>
                </a:lnTo>
                <a:lnTo>
                  <a:pt x="863434" y="611924"/>
                </a:lnTo>
                <a:lnTo>
                  <a:pt x="848969" y="656336"/>
                </a:lnTo>
                <a:lnTo>
                  <a:pt x="826350" y="695312"/>
                </a:lnTo>
                <a:lnTo>
                  <a:pt x="796582" y="728903"/>
                </a:lnTo>
                <a:lnTo>
                  <a:pt x="760666" y="757161"/>
                </a:lnTo>
                <a:lnTo>
                  <a:pt x="719607" y="780161"/>
                </a:lnTo>
                <a:lnTo>
                  <a:pt x="674420" y="797941"/>
                </a:lnTo>
                <a:lnTo>
                  <a:pt x="626097" y="810577"/>
                </a:lnTo>
                <a:lnTo>
                  <a:pt x="575640" y="818121"/>
                </a:lnTo>
                <a:lnTo>
                  <a:pt x="524078" y="820610"/>
                </a:lnTo>
                <a:lnTo>
                  <a:pt x="473163" y="818794"/>
                </a:lnTo>
                <a:lnTo>
                  <a:pt x="425475" y="812838"/>
                </a:lnTo>
                <a:lnTo>
                  <a:pt x="382117" y="801992"/>
                </a:lnTo>
                <a:lnTo>
                  <a:pt x="344208" y="785520"/>
                </a:lnTo>
                <a:lnTo>
                  <a:pt x="312877" y="762660"/>
                </a:lnTo>
                <a:lnTo>
                  <a:pt x="289217" y="732675"/>
                </a:lnTo>
                <a:lnTo>
                  <a:pt x="274358" y="694804"/>
                </a:lnTo>
                <a:lnTo>
                  <a:pt x="269405" y="648309"/>
                </a:lnTo>
                <a:lnTo>
                  <a:pt x="275488" y="592455"/>
                </a:lnTo>
                <a:lnTo>
                  <a:pt x="461670" y="592455"/>
                </a:lnTo>
                <a:lnTo>
                  <a:pt x="460578" y="634403"/>
                </a:lnTo>
                <a:lnTo>
                  <a:pt x="477113" y="665022"/>
                </a:lnTo>
                <a:lnTo>
                  <a:pt x="508876" y="683780"/>
                </a:lnTo>
                <a:lnTo>
                  <a:pt x="553491" y="690143"/>
                </a:lnTo>
                <a:lnTo>
                  <a:pt x="587768" y="685965"/>
                </a:lnTo>
                <a:lnTo>
                  <a:pt x="622033" y="673404"/>
                </a:lnTo>
                <a:lnTo>
                  <a:pt x="649998" y="652462"/>
                </a:lnTo>
                <a:lnTo>
                  <a:pt x="665429" y="623125"/>
                </a:lnTo>
                <a:lnTo>
                  <a:pt x="665492" y="593737"/>
                </a:lnTo>
                <a:lnTo>
                  <a:pt x="664705" y="592455"/>
                </a:lnTo>
                <a:lnTo>
                  <a:pt x="652437" y="572452"/>
                </a:lnTo>
                <a:lnTo>
                  <a:pt x="628243" y="556996"/>
                </a:lnTo>
                <a:lnTo>
                  <a:pt x="594918" y="545071"/>
                </a:lnTo>
                <a:lnTo>
                  <a:pt x="508914" y="522744"/>
                </a:lnTo>
                <a:lnTo>
                  <a:pt x="460248" y="507771"/>
                </a:lnTo>
                <a:lnTo>
                  <a:pt x="410464" y="487222"/>
                </a:lnTo>
                <a:lnTo>
                  <a:pt x="371932" y="459282"/>
                </a:lnTo>
                <a:lnTo>
                  <a:pt x="348348" y="421398"/>
                </a:lnTo>
                <a:lnTo>
                  <a:pt x="339166" y="375475"/>
                </a:lnTo>
                <a:lnTo>
                  <a:pt x="343865" y="323443"/>
                </a:lnTo>
                <a:lnTo>
                  <a:pt x="361454" y="274574"/>
                </a:lnTo>
                <a:lnTo>
                  <a:pt x="386054" y="233654"/>
                </a:lnTo>
                <a:lnTo>
                  <a:pt x="416737" y="200101"/>
                </a:lnTo>
                <a:lnTo>
                  <a:pt x="452526" y="173329"/>
                </a:lnTo>
                <a:lnTo>
                  <a:pt x="492467" y="152742"/>
                </a:lnTo>
                <a:lnTo>
                  <a:pt x="535597" y="137756"/>
                </a:lnTo>
                <a:lnTo>
                  <a:pt x="580986" y="127787"/>
                </a:lnTo>
                <a:lnTo>
                  <a:pt x="627646" y="122237"/>
                </a:lnTo>
                <a:lnTo>
                  <a:pt x="674649" y="120523"/>
                </a:lnTo>
                <a:lnTo>
                  <a:pt x="720369" y="122428"/>
                </a:lnTo>
                <a:lnTo>
                  <a:pt x="764184" y="128524"/>
                </a:lnTo>
                <a:lnTo>
                  <a:pt x="804697" y="139306"/>
                </a:lnTo>
                <a:lnTo>
                  <a:pt x="840486" y="155308"/>
                </a:lnTo>
                <a:lnTo>
                  <a:pt x="892327" y="205041"/>
                </a:lnTo>
                <a:lnTo>
                  <a:pt x="908481" y="281914"/>
                </a:lnTo>
                <a:lnTo>
                  <a:pt x="908481" y="0"/>
                </a:lnTo>
                <a:lnTo>
                  <a:pt x="0" y="0"/>
                </a:lnTo>
                <a:lnTo>
                  <a:pt x="0" y="137388"/>
                </a:lnTo>
                <a:lnTo>
                  <a:pt x="198323" y="137388"/>
                </a:lnTo>
                <a:lnTo>
                  <a:pt x="198323" y="162204"/>
                </a:lnTo>
                <a:lnTo>
                  <a:pt x="0" y="162204"/>
                </a:lnTo>
                <a:lnTo>
                  <a:pt x="0" y="295605"/>
                </a:lnTo>
                <a:lnTo>
                  <a:pt x="198323" y="295605"/>
                </a:lnTo>
                <a:lnTo>
                  <a:pt x="198323" y="320408"/>
                </a:lnTo>
                <a:lnTo>
                  <a:pt x="0" y="320408"/>
                </a:lnTo>
                <a:lnTo>
                  <a:pt x="0" y="458101"/>
                </a:lnTo>
                <a:lnTo>
                  <a:pt x="198323" y="458101"/>
                </a:lnTo>
                <a:lnTo>
                  <a:pt x="198323" y="482930"/>
                </a:lnTo>
                <a:lnTo>
                  <a:pt x="0" y="482930"/>
                </a:lnTo>
                <a:lnTo>
                  <a:pt x="0" y="622820"/>
                </a:lnTo>
                <a:lnTo>
                  <a:pt x="198323" y="622820"/>
                </a:lnTo>
                <a:lnTo>
                  <a:pt x="198323" y="647623"/>
                </a:lnTo>
                <a:lnTo>
                  <a:pt x="0" y="647623"/>
                </a:lnTo>
                <a:lnTo>
                  <a:pt x="0" y="781545"/>
                </a:lnTo>
                <a:lnTo>
                  <a:pt x="198323" y="781545"/>
                </a:lnTo>
                <a:lnTo>
                  <a:pt x="198323" y="806361"/>
                </a:lnTo>
                <a:lnTo>
                  <a:pt x="0" y="806361"/>
                </a:lnTo>
                <a:lnTo>
                  <a:pt x="0" y="942378"/>
                </a:lnTo>
                <a:lnTo>
                  <a:pt x="3692995" y="942378"/>
                </a:lnTo>
                <a:lnTo>
                  <a:pt x="3692995" y="820610"/>
                </a:lnTo>
                <a:lnTo>
                  <a:pt x="3692995" y="806462"/>
                </a:lnTo>
                <a:lnTo>
                  <a:pt x="3494557" y="806361"/>
                </a:lnTo>
                <a:lnTo>
                  <a:pt x="3494557" y="781545"/>
                </a:lnTo>
                <a:lnTo>
                  <a:pt x="3692995" y="781545"/>
                </a:lnTo>
                <a:lnTo>
                  <a:pt x="3692995" y="647623"/>
                </a:lnTo>
                <a:lnTo>
                  <a:pt x="3494557" y="647623"/>
                </a:lnTo>
                <a:lnTo>
                  <a:pt x="3494557" y="622820"/>
                </a:lnTo>
                <a:lnTo>
                  <a:pt x="3692995" y="622820"/>
                </a:lnTo>
                <a:lnTo>
                  <a:pt x="3692995" y="482930"/>
                </a:lnTo>
                <a:lnTo>
                  <a:pt x="3494557" y="482930"/>
                </a:lnTo>
                <a:lnTo>
                  <a:pt x="3494557" y="458101"/>
                </a:lnTo>
                <a:lnTo>
                  <a:pt x="3692995" y="458101"/>
                </a:lnTo>
                <a:lnTo>
                  <a:pt x="3692995" y="320408"/>
                </a:lnTo>
                <a:lnTo>
                  <a:pt x="3494557" y="320408"/>
                </a:lnTo>
                <a:lnTo>
                  <a:pt x="3494557" y="295605"/>
                </a:lnTo>
                <a:lnTo>
                  <a:pt x="3692995" y="295605"/>
                </a:lnTo>
                <a:lnTo>
                  <a:pt x="3692995" y="162204"/>
                </a:lnTo>
                <a:lnTo>
                  <a:pt x="3494557" y="162204"/>
                </a:lnTo>
                <a:lnTo>
                  <a:pt x="3494557" y="137388"/>
                </a:lnTo>
                <a:lnTo>
                  <a:pt x="3692995" y="137388"/>
                </a:lnTo>
                <a:lnTo>
                  <a:pt x="3692995" y="134556"/>
                </a:lnTo>
                <a:lnTo>
                  <a:pt x="3692995" y="120523"/>
                </a:lnTo>
                <a:lnTo>
                  <a:pt x="3692995"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p20"/>
          <p:cNvSpPr/>
          <p:nvPr/>
        </p:nvSpPr>
        <p:spPr>
          <a:xfrm>
            <a:off x="0" y="11151492"/>
            <a:ext cx="20104100" cy="157479"/>
          </a:xfrm>
          <a:custGeom>
            <a:avLst/>
            <a:gdLst/>
            <a:ahLst/>
            <a:cxnLst/>
            <a:rect l="l" t="t" r="r" b="b"/>
            <a:pathLst>
              <a:path w="20104100" h="157479" extrusionOk="0">
                <a:moveTo>
                  <a:pt x="20104099" y="0"/>
                </a:moveTo>
                <a:lnTo>
                  <a:pt x="0" y="0"/>
                </a:lnTo>
                <a:lnTo>
                  <a:pt x="0" y="157063"/>
                </a:lnTo>
                <a:lnTo>
                  <a:pt x="20104099" y="157063"/>
                </a:lnTo>
                <a:lnTo>
                  <a:pt x="20104099" y="0"/>
                </a:lnTo>
                <a:close/>
              </a:path>
            </a:pathLst>
          </a:custGeom>
          <a:solidFill>
            <a:srgbClr val="C127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p20"/>
          <p:cNvSpPr/>
          <p:nvPr/>
        </p:nvSpPr>
        <p:spPr>
          <a:xfrm>
            <a:off x="1047088" y="1047088"/>
            <a:ext cx="0" cy="1466214"/>
          </a:xfrm>
          <a:custGeom>
            <a:avLst/>
            <a:gdLst/>
            <a:ahLst/>
            <a:cxnLst/>
            <a:rect l="l" t="t" r="r" b="b"/>
            <a:pathLst>
              <a:path w="120000" h="1466214" extrusionOk="0">
                <a:moveTo>
                  <a:pt x="0" y="0"/>
                </a:moveTo>
                <a:lnTo>
                  <a:pt x="0" y="1465923"/>
                </a:lnTo>
              </a:path>
            </a:pathLst>
          </a:custGeom>
          <a:noFill/>
          <a:ln w="104700" cap="flat" cmpd="sng">
            <a:solidFill>
              <a:srgbClr val="C1272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50" name="Google Shape;350;p20"/>
          <p:cNvSpPr txBox="1"/>
          <p:nvPr/>
        </p:nvSpPr>
        <p:spPr>
          <a:xfrm>
            <a:off x="8548275" y="2805250"/>
            <a:ext cx="883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 name="CaixaDeTexto 39">
            <a:extLst>
              <a:ext uri="{FF2B5EF4-FFF2-40B4-BE49-F238E27FC236}">
                <a16:creationId xmlns:a16="http://schemas.microsoft.com/office/drawing/2014/main" id="{4A3B1945-EC1A-44AC-AED4-5808AF14A7A1}"/>
              </a:ext>
            </a:extLst>
          </p:cNvPr>
          <p:cNvSpPr txBox="1"/>
          <p:nvPr/>
        </p:nvSpPr>
        <p:spPr>
          <a:xfrm rot="16200000">
            <a:off x="-5031286" y="5073128"/>
            <a:ext cx="11141062" cy="1015663"/>
          </a:xfrm>
          <a:prstGeom prst="rect">
            <a:avLst/>
          </a:prstGeom>
          <a:solidFill>
            <a:srgbClr val="525252"/>
          </a:solidFill>
          <a:ln>
            <a:noFill/>
          </a:ln>
        </p:spPr>
        <p:txBody>
          <a:bodyPr vert="horz" wrap="square" lIns="0" tIns="0" rIns="0" bIns="0" rtlCol="0" anchor="t">
            <a:spAutoFit/>
          </a:bodyPr>
          <a:lstStyle>
            <a:defPPr>
              <a:defRPr lang="en-US"/>
            </a:defPPr>
            <a:lvl1pPr algn="ctr" defTabSz="932742">
              <a:lnSpc>
                <a:spcPct val="100000"/>
              </a:lnSpc>
              <a:spcBef>
                <a:spcPct val="0"/>
              </a:spcBef>
              <a:buNone/>
              <a:defRPr sz="3600" b="0" cap="none" spc="-50" baseline="0">
                <a:ln w="3175">
                  <a:noFill/>
                </a:ln>
                <a:solidFill>
                  <a:schemeClr val="bg1"/>
                </a:solidFill>
                <a:effectLst/>
                <a:latin typeface="+mj-lt"/>
                <a:cs typeface="Segoe UI" pitchFamily="34" charset="0"/>
              </a:defRPr>
            </a:lvl1pPr>
          </a:lstStyle>
          <a:p>
            <a:r>
              <a:rPr lang="pt-BR" sz="6600" dirty="0"/>
              <a:t>Tabela de CARROS</a:t>
            </a:r>
          </a:p>
        </p:txBody>
      </p:sp>
      <p:pic>
        <p:nvPicPr>
          <p:cNvPr id="2" name="Imagem 1">
            <a:extLst>
              <a:ext uri="{FF2B5EF4-FFF2-40B4-BE49-F238E27FC236}">
                <a16:creationId xmlns:a16="http://schemas.microsoft.com/office/drawing/2014/main" id="{0D315C4A-B6C4-4443-9963-AF8EF3EF03E2}"/>
              </a:ext>
            </a:extLst>
          </p:cNvPr>
          <p:cNvPicPr>
            <a:picLocks noChangeAspect="1"/>
          </p:cNvPicPr>
          <p:nvPr/>
        </p:nvPicPr>
        <p:blipFill>
          <a:blip r:embed="rId4"/>
          <a:stretch>
            <a:fillRect/>
          </a:stretch>
        </p:blipFill>
        <p:spPr>
          <a:xfrm>
            <a:off x="1078489" y="63295"/>
            <a:ext cx="18994183" cy="4995615"/>
          </a:xfrm>
          <a:prstGeom prst="rect">
            <a:avLst/>
          </a:prstGeom>
        </p:spPr>
      </p:pic>
      <p:sp>
        <p:nvSpPr>
          <p:cNvPr id="4" name="CaixaDeTexto 3">
            <a:extLst>
              <a:ext uri="{FF2B5EF4-FFF2-40B4-BE49-F238E27FC236}">
                <a16:creationId xmlns:a16="http://schemas.microsoft.com/office/drawing/2014/main" id="{B5A81401-8A8F-4CD7-A646-717673F99FF5}"/>
              </a:ext>
            </a:extLst>
          </p:cNvPr>
          <p:cNvSpPr txBox="1"/>
          <p:nvPr/>
        </p:nvSpPr>
        <p:spPr>
          <a:xfrm>
            <a:off x="5093270" y="5214619"/>
            <a:ext cx="15010830" cy="5632311"/>
          </a:xfrm>
          <a:prstGeom prst="rect">
            <a:avLst/>
          </a:prstGeom>
          <a:noFill/>
        </p:spPr>
        <p:txBody>
          <a:bodyPr wrap="square" rtlCol="0">
            <a:spAutoFit/>
          </a:bodyPr>
          <a:lstStyle/>
          <a:p>
            <a:r>
              <a:rPr lang="pt-BR" sz="4000" dirty="0">
                <a:solidFill>
                  <a:srgbClr val="FFC000"/>
                </a:solidFill>
              </a:rPr>
              <a:t>INSERT INTO </a:t>
            </a:r>
            <a:r>
              <a:rPr lang="pt-BR" sz="4000" dirty="0">
                <a:solidFill>
                  <a:schemeClr val="bg1"/>
                </a:solidFill>
              </a:rPr>
              <a:t>`CARROS`(`NOME_CARRO`, `MARCA`, `COR`, `COMBUSTÍVEL`, `CARRO_ESTÁ_DISPONIVEL`, `KM_ATUAL`) </a:t>
            </a:r>
          </a:p>
          <a:p>
            <a:r>
              <a:rPr lang="pt-BR" sz="4000" dirty="0">
                <a:solidFill>
                  <a:srgbClr val="FFC000"/>
                </a:solidFill>
              </a:rPr>
              <a:t>VALUES</a:t>
            </a:r>
          </a:p>
          <a:p>
            <a:r>
              <a:rPr lang="pt-BR" sz="4000" dirty="0">
                <a:solidFill>
                  <a:schemeClr val="bg1"/>
                </a:solidFill>
              </a:rPr>
              <a:t>('NIVUS', 'VW', 'PRETO', 'FLEX', 'SIM', 0),</a:t>
            </a:r>
          </a:p>
          <a:p>
            <a:r>
              <a:rPr lang="pt-BR" sz="4000" dirty="0">
                <a:solidFill>
                  <a:schemeClr val="bg1"/>
                </a:solidFill>
              </a:rPr>
              <a:t>('BMW 320i', 'BMW', 'BRANCO', 'GASOLINA', 'SIM', 0),</a:t>
            </a:r>
          </a:p>
          <a:p>
            <a:r>
              <a:rPr lang="pt-BR" sz="4000" dirty="0">
                <a:solidFill>
                  <a:schemeClr val="bg1"/>
                </a:solidFill>
              </a:rPr>
              <a:t>('CRUZE', 'GM', 'PRETO', 'FLEX', 'SIM', 0),</a:t>
            </a:r>
          </a:p>
          <a:p>
            <a:r>
              <a:rPr lang="pt-BR" sz="4000" dirty="0">
                <a:solidFill>
                  <a:schemeClr val="bg1"/>
                </a:solidFill>
              </a:rPr>
              <a:t>('DAKOTA', 'DODGE', 'VERMELHA', 'GASOLINA', 'SIM', 0),</a:t>
            </a:r>
          </a:p>
          <a:p>
            <a:r>
              <a:rPr lang="pt-BR" sz="4000" dirty="0">
                <a:solidFill>
                  <a:schemeClr val="bg1"/>
                </a:solidFill>
              </a:rPr>
              <a:t>('COMPASS', 'JEEP', 'BRANCO', 'DIESEL', 'SIM', 0);</a:t>
            </a:r>
          </a:p>
        </p:txBody>
      </p:sp>
    </p:spTree>
    <p:extLst>
      <p:ext uri="{BB962C8B-B14F-4D97-AF65-F5344CB8AC3E}">
        <p14:creationId xmlns:p14="http://schemas.microsoft.com/office/powerpoint/2010/main" val="19487868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1514</TotalTime>
  <Words>1899</Words>
  <Application>Microsoft Office PowerPoint</Application>
  <PresentationFormat>Personalizar</PresentationFormat>
  <Paragraphs>271</Paragraphs>
  <Slides>32</Slides>
  <Notes>32</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32</vt:i4>
      </vt:variant>
    </vt:vector>
  </HeadingPairs>
  <TitlesOfParts>
    <vt:vector size="42" baseType="lpstr">
      <vt:lpstr>Calibri</vt:lpstr>
      <vt:lpstr>Segoe UI</vt:lpstr>
      <vt:lpstr>Arial</vt:lpstr>
      <vt:lpstr>Arial Narrow</vt:lpstr>
      <vt:lpstr>Tahoma</vt:lpstr>
      <vt:lpstr>Montserrat Light</vt:lpstr>
      <vt:lpstr>Montserrat ExtraBold</vt:lpstr>
      <vt:lpstr>Monotype Corsiva</vt:lpstr>
      <vt:lpstr>Montserrat</vt:lpstr>
      <vt:lpstr>Simple Light</vt:lpstr>
      <vt:lpstr>Apresentação do PowerPoint</vt:lpstr>
      <vt:lpstr>BANCO DE DADOS</vt:lpstr>
      <vt:lpstr>Associação de tabelas (preparando as tabelas)</vt:lpstr>
      <vt:lpstr>2.11. Associação de tabelas</vt:lpstr>
      <vt:lpstr>2.11. Associação de tabelas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Associação de tabelas</vt:lpstr>
      <vt:lpstr>INNER JOIN</vt:lpstr>
      <vt:lpstr>LEFT JOIN</vt:lpstr>
      <vt:lpstr>RIGHT JOIN</vt:lpstr>
      <vt:lpstr>CROSS JOIN</vt:lpstr>
      <vt:lpstr>STORED PROCEDURES (SP)</vt:lpstr>
      <vt:lpstr>STORED PROCEDURES</vt:lpstr>
      <vt:lpstr>STORED PROCEDURES</vt:lpstr>
      <vt:lpstr>STORED PROCEDURES</vt:lpstr>
      <vt:lpstr>STORED PROCEDURES</vt:lpstr>
      <vt:lpstr>TRIGGER</vt:lpstr>
      <vt:lpstr>TRIGGER</vt:lpstr>
      <vt:lpstr>TRIGGER</vt:lpstr>
      <vt:lpstr>TRIGGER</vt:lpstr>
      <vt:lpstr>TRIGGER</vt:lpstr>
      <vt:lpstr>TRIGGER</vt:lpstr>
      <vt:lpstr>TRIGGER</vt:lpstr>
      <vt:lpstr>TRIGGER</vt:lpstr>
      <vt:lpstr>TRIGGER</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Instrutores</dc:creator>
  <cp:lastModifiedBy>Instrutores</cp:lastModifiedBy>
  <cp:revision>611</cp:revision>
  <dcterms:modified xsi:type="dcterms:W3CDTF">2024-07-18T17:02:50Z</dcterms:modified>
</cp:coreProperties>
</file>